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4A9BC294-FFE2-49D5-8D69-9E1BD2C41BD5}"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BBFC77FB-9ED0-4EC9-95AA-A1379042E648}"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3DC5C2F9-1CAC-4260-A1DD-9FCDBB877499}" styleName="">
    <a:tblBg/>
    <a:wholeTbl>
      <a:tcTxStyle b="off" i="off">
        <a:font>
          <a:latin typeface="Arial Narrow"/>
          <a:ea typeface="Arial Narrow"/>
          <a:cs typeface="Arial Narrow"/>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Arial Narrow"/>
          <a:ea typeface="Arial Narrow"/>
          <a:cs typeface="Arial Narrow"/>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Arial Narrow"/>
          <a:ea typeface="Arial Narrow"/>
          <a:cs typeface="Arial Narrow"/>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Arial Narrow"/>
          <a:ea typeface="Arial Narrow"/>
          <a:cs typeface="Arial Narrow"/>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6CBB8FF1-D9AA-43F3-AF6F-95CC898621D3}" styleName="">
    <a:tblBg/>
    <a:wholeTbl>
      <a:tcTxStyle b="off" i="off">
        <a:font>
          <a:latin typeface="Tahoma"/>
          <a:ea typeface="Tahoma"/>
          <a:cs typeface="Tahoma"/>
        </a:font>
        <a:srgbClr val="676885"/>
      </a:tcTxStyle>
      <a:tcStyle>
        <a:tcBdr>
          <a:left>
            <a:ln w="12700" cap="flat">
              <a:solidFill>
                <a:srgbClr val="676885"/>
              </a:solidFill>
              <a:prstDash val="solid"/>
              <a:miter lim="400000"/>
            </a:ln>
          </a:left>
          <a:right>
            <a:ln w="12700" cap="flat">
              <a:solidFill>
                <a:srgbClr val="676885"/>
              </a:solidFill>
              <a:prstDash val="solid"/>
              <a:miter lim="400000"/>
            </a:ln>
          </a:right>
          <a:top>
            <a:ln w="12700" cap="flat">
              <a:solidFill>
                <a:srgbClr val="676885"/>
              </a:solidFill>
              <a:prstDash val="solid"/>
              <a:miter lim="400000"/>
            </a:ln>
          </a:top>
          <a:bottom>
            <a:ln w="12700" cap="flat">
              <a:solidFill>
                <a:srgbClr val="676885"/>
              </a:solidFill>
              <a:prstDash val="solid"/>
              <a:miter lim="400000"/>
            </a:ln>
          </a:bottom>
          <a:insideH>
            <a:ln w="12700" cap="flat">
              <a:solidFill>
                <a:srgbClr val="676885"/>
              </a:solidFill>
              <a:prstDash val="solid"/>
              <a:miter lim="400000"/>
            </a:ln>
          </a:insideH>
          <a:insideV>
            <a:ln w="12700" cap="flat">
              <a:solidFill>
                <a:srgbClr val="676885"/>
              </a:solidFill>
              <a:prstDash val="solid"/>
              <a:miter lim="400000"/>
            </a:ln>
          </a:insideV>
        </a:tcBdr>
        <a:fill>
          <a:noFill/>
        </a:fill>
      </a:tcStyle>
    </a:wholeTbl>
    <a:band2H>
      <a:tcTxStyle/>
      <a:tcStyle>
        <a:tcBdr/>
        <a:fill>
          <a:solidFill>
            <a:srgbClr val="EFF1F3"/>
          </a:solidFill>
        </a:fill>
      </a:tcStyle>
    </a:band2H>
    <a:firstCol>
      <a:tcTxStyle b="off" i="off">
        <a:font>
          <a:latin typeface="Tahoma"/>
          <a:ea typeface="Tahoma"/>
          <a:cs typeface="Tahoma"/>
        </a:font>
        <a:srgbClr val="676885"/>
      </a:tcTxStyle>
      <a:tcStyle>
        <a:tcBdr>
          <a:left>
            <a:ln w="28575" cap="flat">
              <a:solidFill>
                <a:srgbClr val="676885"/>
              </a:solidFill>
              <a:prstDash val="solid"/>
              <a:miter lim="400000"/>
            </a:ln>
          </a:left>
          <a:right>
            <a:ln w="12700" cap="flat">
              <a:solidFill>
                <a:srgbClr val="676885"/>
              </a:solidFill>
              <a:prstDash val="solid"/>
              <a:miter lim="400000"/>
            </a:ln>
          </a:right>
          <a:top>
            <a:ln w="12700" cap="flat">
              <a:solidFill>
                <a:srgbClr val="676885"/>
              </a:solidFill>
              <a:prstDash val="solid"/>
              <a:miter lim="400000"/>
            </a:ln>
          </a:top>
          <a:bottom>
            <a:ln w="12700" cap="flat">
              <a:solidFill>
                <a:srgbClr val="676885"/>
              </a:solidFill>
              <a:prstDash val="solid"/>
              <a:miter lim="400000"/>
            </a:ln>
          </a:bottom>
          <a:insideH>
            <a:ln w="12700" cap="flat">
              <a:solidFill>
                <a:srgbClr val="676885"/>
              </a:solidFill>
              <a:prstDash val="solid"/>
              <a:miter lim="400000"/>
            </a:ln>
          </a:insideH>
          <a:insideV>
            <a:ln w="12700" cap="flat">
              <a:solidFill>
                <a:srgbClr val="676885"/>
              </a:solidFill>
              <a:prstDash val="solid"/>
              <a:miter lim="400000"/>
            </a:ln>
          </a:insideV>
        </a:tcBdr>
        <a:fill>
          <a:solidFill>
            <a:srgbClr val="000000">
              <a:alpha val="25000"/>
            </a:srgbClr>
          </a:solidFill>
        </a:fill>
      </a:tcStyle>
    </a:firstCol>
    <a:lastRow>
      <a:tcTxStyle b="off" i="off">
        <a:font>
          <a:latin typeface="Tahoma"/>
          <a:ea typeface="Tahoma"/>
          <a:cs typeface="Tahoma"/>
        </a:font>
        <a:srgbClr val="676885"/>
      </a:tcTxStyle>
      <a:tcStyle>
        <a:tcBdr>
          <a:left>
            <a:ln w="12700" cap="flat">
              <a:solidFill>
                <a:srgbClr val="676885"/>
              </a:solidFill>
              <a:prstDash val="solid"/>
              <a:miter lim="400000"/>
            </a:ln>
          </a:left>
          <a:right>
            <a:ln w="12700" cap="flat">
              <a:solidFill>
                <a:srgbClr val="676885"/>
              </a:solidFill>
              <a:prstDash val="solid"/>
              <a:miter lim="400000"/>
            </a:ln>
          </a:right>
          <a:top>
            <a:ln w="12700" cap="flat">
              <a:solidFill>
                <a:srgbClr val="676885"/>
              </a:solidFill>
              <a:prstDash val="solid"/>
              <a:miter lim="400000"/>
            </a:ln>
          </a:top>
          <a:bottom>
            <a:ln w="28575" cap="flat">
              <a:solidFill>
                <a:srgbClr val="676885"/>
              </a:solidFill>
              <a:prstDash val="solid"/>
              <a:miter lim="400000"/>
            </a:ln>
          </a:bottom>
          <a:insideH>
            <a:ln w="12700" cap="flat">
              <a:solidFill>
                <a:srgbClr val="676885"/>
              </a:solidFill>
              <a:prstDash val="solid"/>
              <a:miter lim="400000"/>
            </a:ln>
          </a:insideH>
          <a:insideV>
            <a:ln w="12700" cap="flat">
              <a:solidFill>
                <a:srgbClr val="676885"/>
              </a:solidFill>
              <a:prstDash val="solid"/>
              <a:miter lim="400000"/>
            </a:ln>
          </a:insideV>
        </a:tcBdr>
        <a:fill>
          <a:solidFill>
            <a:srgbClr val="000000">
              <a:alpha val="25000"/>
            </a:srgbClr>
          </a:solidFill>
        </a:fill>
      </a:tcStyle>
    </a:lastRow>
    <a:firstRow>
      <a:tcTxStyle b="off" i="off">
        <a:font>
          <a:latin typeface="Tahoma"/>
          <a:ea typeface="Tahoma"/>
          <a:cs typeface="Tahoma"/>
        </a:font>
        <a:srgbClr val="676885"/>
      </a:tcTxStyle>
      <a:tcStyle>
        <a:tcBdr>
          <a:left>
            <a:ln w="12700" cap="flat">
              <a:solidFill>
                <a:srgbClr val="676885"/>
              </a:solidFill>
              <a:prstDash val="solid"/>
              <a:miter lim="400000"/>
            </a:ln>
          </a:left>
          <a:right>
            <a:ln w="12700" cap="flat">
              <a:solidFill>
                <a:srgbClr val="676885"/>
              </a:solidFill>
              <a:prstDash val="solid"/>
              <a:miter lim="400000"/>
            </a:ln>
          </a:right>
          <a:top>
            <a:ln w="28575" cap="flat">
              <a:solidFill>
                <a:srgbClr val="676885"/>
              </a:solidFill>
              <a:prstDash val="solid"/>
              <a:miter lim="400000"/>
            </a:ln>
          </a:top>
          <a:bottom>
            <a:ln w="12700" cap="flat">
              <a:solidFill>
                <a:srgbClr val="676885"/>
              </a:solidFill>
              <a:prstDash val="solid"/>
              <a:miter lim="400000"/>
            </a:ln>
          </a:bottom>
          <a:insideH>
            <a:ln w="12700" cap="flat">
              <a:solidFill>
                <a:srgbClr val="676885"/>
              </a:solidFill>
              <a:prstDash val="solid"/>
              <a:miter lim="400000"/>
            </a:ln>
          </a:insideH>
          <a:insideV>
            <a:ln w="12700" cap="flat">
              <a:solidFill>
                <a:srgbClr val="676885"/>
              </a:solidFill>
              <a:prstDash val="solid"/>
              <a:miter lim="400000"/>
            </a:ln>
          </a:insideV>
        </a:tcBdr>
        <a:fill>
          <a:solidFill>
            <a:srgbClr val="000000">
              <a:alpha val="25000"/>
            </a:srgbClr>
          </a:solidFill>
        </a:fill>
      </a:tcStyle>
    </a:firstRow>
  </a:tblStyle>
  <a:tblStyle styleId="{CBAA13E2-0744-47AD-B86E-F858D7939CBB}"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A50A53CA-3F8F-49C3-AED1-E3D2C7939AFD}"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B3027134-66F6-48E9-9933-441E175412D4}"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BE72DA7E-C1CF-49CA-8E2C-671B89459CE9}"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465E358E-72BE-4FA9-8FD1-5188BCAA3737}"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6BC255A5-A3AA-408E-933B-E815CB5A6FE5}" styleName="">
    <a:tblBg/>
    <a:wholeTbl>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Arial"/>
          <a:ea typeface="Arial"/>
          <a:cs typeface="Arial"/>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78EF9E8A-ACC0-415F-B700-EC153A1837C5}"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A02B1DDF-43A6-48EC-815B-42AE76992A1E}"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B5D816B7-C9A5-420F-894E-1CADDCED9AF2}"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591EFAF1-E218-4644-B8E3-050BEADD860B}"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467B003C-58DB-44FF-A81E-9FB41C23F5C2}"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4989AC61-A35E-4859-B3DF-CAF7B1724E41}"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AF4"/>
          </a:solidFill>
        </a:fill>
      </a:tcStyle>
    </a:wholeTbl>
    <a:band2H>
      <a:tcTxStyle/>
      <a:tcStyle>
        <a:tcBdr/>
        <a:fill>
          <a:solidFill>
            <a:srgbClr val="F1F5FA"/>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Row>
  </a:tblStyle>
  <a:tblStyle styleId="{7DB3823A-9676-42DF-AB44-D2DCE01E2FAB}"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88"/>
  </p:normalViewPr>
  <p:slideViewPr>
    <p:cSldViewPr snapToGrid="0" snapToObjects="1">
      <p:cViewPr varScale="1">
        <p:scale>
          <a:sx n="63" d="100"/>
          <a:sy n="63" d="100"/>
        </p:scale>
        <p:origin x="11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2" name="Shape 732"/>
          <p:cNvSpPr>
            <a:spLocks noGrp="1" noRot="1" noChangeAspect="1"/>
          </p:cNvSpPr>
          <p:nvPr>
            <p:ph type="sldImg"/>
          </p:nvPr>
        </p:nvSpPr>
        <p:spPr>
          <a:xfrm>
            <a:off x="1143000" y="685800"/>
            <a:ext cx="4572000" cy="3429000"/>
          </a:xfrm>
          <a:prstGeom prst="rect">
            <a:avLst/>
          </a:prstGeom>
        </p:spPr>
        <p:txBody>
          <a:bodyPr/>
          <a:lstStyle/>
          <a:p>
            <a:endParaRPr/>
          </a:p>
        </p:txBody>
      </p:sp>
      <p:sp>
        <p:nvSpPr>
          <p:cNvPr id="733" name="Shape 73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22576084"/>
      </p:ext>
    </p:extLst>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69486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www.esam.se" TargetMode="External"/><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esam.se" TargetMode="External"/><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eltext"/>
          <p:cNvSpPr>
            <a:spLocks noGrp="1"/>
          </p:cNvSpPr>
          <p:nvPr>
            <p:ph type="title"/>
          </p:nvPr>
        </p:nvSpPr>
        <p:spPr>
          <a:xfrm>
            <a:off x="990600" y="1282700"/>
            <a:ext cx="8178800" cy="2578100"/>
          </a:xfrm>
          <a:prstGeom prst="rect">
            <a:avLst/>
          </a:prstGeom>
        </p:spPr>
        <p:txBody>
          <a:bodyPr lIns="50800" tIns="50800" rIns="50800" bIns="50800" anchor="b"/>
          <a:lstStyle>
            <a:lvl1pPr>
              <a:tabLst>
                <a:tab pos="977900" algn="l"/>
              </a:tabLst>
            </a:lvl1pPr>
          </a:lstStyle>
          <a:p>
            <a:r>
              <a:t>Titeltext</a:t>
            </a:r>
          </a:p>
        </p:txBody>
      </p:sp>
      <p:sp>
        <p:nvSpPr>
          <p:cNvPr id="12" name="Brödtext nivå ett…"/>
          <p:cNvSpPr>
            <a:spLocks noGrp="1"/>
          </p:cNvSpPr>
          <p:nvPr>
            <p:ph type="body" sz="quarter" idx="1"/>
          </p:nvPr>
        </p:nvSpPr>
        <p:spPr>
          <a:xfrm>
            <a:off x="990600" y="3924300"/>
            <a:ext cx="8178800" cy="889000"/>
          </a:xfrm>
          <a:prstGeom prst="rect">
            <a:avLst/>
          </a:prstGeom>
        </p:spPr>
        <p:txBody>
          <a:bodyPr anchor="t"/>
          <a:lstStyle>
            <a:lvl1pPr marL="0" indent="0" algn="ctr">
              <a:lnSpc>
                <a:spcPts val="3300"/>
              </a:lnSpc>
              <a:spcBef>
                <a:spcPts val="200"/>
              </a:spcBef>
              <a:buSzTx/>
              <a:buNone/>
              <a:tabLst>
                <a:tab pos="977900" algn="l"/>
              </a:tabLst>
              <a:defRPr sz="2800"/>
            </a:lvl1pPr>
            <a:lvl2pPr marL="0" indent="0" algn="ctr">
              <a:lnSpc>
                <a:spcPts val="3300"/>
              </a:lnSpc>
              <a:spcBef>
                <a:spcPts val="200"/>
              </a:spcBef>
              <a:buSzTx/>
              <a:buNone/>
              <a:tabLst>
                <a:tab pos="977900" algn="l"/>
              </a:tabLst>
              <a:defRPr sz="2800"/>
            </a:lvl2pPr>
            <a:lvl3pPr marL="0" indent="0" algn="ctr">
              <a:lnSpc>
                <a:spcPts val="3300"/>
              </a:lnSpc>
              <a:spcBef>
                <a:spcPts val="200"/>
              </a:spcBef>
              <a:buSzTx/>
              <a:buNone/>
              <a:tabLst>
                <a:tab pos="977900" algn="l"/>
              </a:tabLst>
              <a:defRPr sz="2800"/>
            </a:lvl3pPr>
            <a:lvl4pPr marL="0" indent="0" algn="ctr">
              <a:lnSpc>
                <a:spcPts val="3300"/>
              </a:lnSpc>
              <a:spcBef>
                <a:spcPts val="200"/>
              </a:spcBef>
              <a:buSzTx/>
              <a:buNone/>
              <a:tabLst>
                <a:tab pos="977900" algn="l"/>
              </a:tabLst>
              <a:defRPr sz="2800"/>
            </a:lvl4pPr>
            <a:lvl5pPr marL="0" indent="0" algn="ctr">
              <a:lnSpc>
                <a:spcPts val="3300"/>
              </a:lnSpc>
              <a:spcBef>
                <a:spcPts val="200"/>
              </a:spcBef>
              <a:buSzTx/>
              <a:buNone/>
              <a:tabLst>
                <a:tab pos="977900" algn="l"/>
              </a:tabLst>
              <a:defRPr sz="2800"/>
            </a:lvl5pPr>
          </a:lstStyle>
          <a:p>
            <a:r>
              <a:t>Brödtext nivå ett</a:t>
            </a:r>
          </a:p>
          <a:p>
            <a:pPr lvl="1"/>
            <a:r>
              <a:t>Brödtext nivå två</a:t>
            </a:r>
          </a:p>
          <a:p>
            <a:pPr lvl="2"/>
            <a:r>
              <a:t>Brödtext nivå tre</a:t>
            </a:r>
          </a:p>
          <a:p>
            <a:pPr lvl="3"/>
            <a:r>
              <a:t>Brödtext nivå fyra</a:t>
            </a:r>
          </a:p>
          <a:p>
            <a:pPr lvl="4"/>
            <a:r>
              <a:t>Brödtext nivå fem</a:t>
            </a:r>
          </a:p>
        </p:txBody>
      </p:sp>
      <p:sp>
        <p:nvSpPr>
          <p:cNvPr id="13"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89" name="Titeltext"/>
          <p:cNvSpPr>
            <a:spLocks noGrp="1"/>
          </p:cNvSpPr>
          <p:nvPr>
            <p:ph type="title"/>
          </p:nvPr>
        </p:nvSpPr>
        <p:spPr>
          <a:prstGeom prst="rect">
            <a:avLst/>
          </a:prstGeom>
        </p:spPr>
        <p:txBody>
          <a:bodyPr/>
          <a:lstStyle/>
          <a:p>
            <a:r>
              <a:t>Titeltext</a:t>
            </a:r>
          </a:p>
        </p:txBody>
      </p:sp>
      <p:sp>
        <p:nvSpPr>
          <p:cNvPr id="90" name="Brödtext nivå ett…"/>
          <p:cNvSpPr>
            <a:spLocks noGrp="1"/>
          </p:cNvSpPr>
          <p:nvPr>
            <p:ph type="body" sz="half" idx="1"/>
          </p:nvPr>
        </p:nvSpPr>
        <p:spPr>
          <a:xfrm>
            <a:off x="990600" y="2159000"/>
            <a:ext cx="3937000" cy="4470400"/>
          </a:xfrm>
          <a:prstGeom prst="rect">
            <a:avLst/>
          </a:prstGeom>
        </p:spPr>
        <p:txBody>
          <a:bodyPr/>
          <a:lstStyle>
            <a:lvl1pPr marL="641709" indent="-387709">
              <a:lnSpc>
                <a:spcPts val="2800"/>
              </a:lnSpc>
              <a:spcBef>
                <a:spcPts val="3100"/>
              </a:spcBef>
              <a:buSzPct val="171000"/>
              <a:tabLst>
                <a:tab pos="1143000" algn="l"/>
              </a:tabLst>
              <a:defRPr sz="2400"/>
            </a:lvl1pPr>
            <a:lvl2pPr marL="997309" indent="-387709">
              <a:lnSpc>
                <a:spcPts val="2800"/>
              </a:lnSpc>
              <a:spcBef>
                <a:spcPts val="3100"/>
              </a:spcBef>
              <a:buSzPct val="171000"/>
              <a:tabLst>
                <a:tab pos="1498600" algn="l"/>
              </a:tabLst>
              <a:defRPr sz="2400"/>
            </a:lvl2pPr>
            <a:lvl3pPr marL="1340209" indent="-387709">
              <a:lnSpc>
                <a:spcPts val="2800"/>
              </a:lnSpc>
              <a:spcBef>
                <a:spcPts val="3100"/>
              </a:spcBef>
              <a:buSzPct val="171000"/>
              <a:tabLst>
                <a:tab pos="1841500" algn="l"/>
              </a:tabLst>
              <a:defRPr sz="2400"/>
            </a:lvl3pPr>
            <a:lvl4pPr marL="1683109" indent="-387709">
              <a:lnSpc>
                <a:spcPts val="2800"/>
              </a:lnSpc>
              <a:spcBef>
                <a:spcPts val="3100"/>
              </a:spcBef>
              <a:buSzPct val="171000"/>
              <a:tabLst>
                <a:tab pos="2184400" algn="l"/>
              </a:tabLst>
              <a:defRPr sz="2400"/>
            </a:lvl4pPr>
            <a:lvl5pPr marL="2038709" indent="-387709">
              <a:lnSpc>
                <a:spcPts val="2800"/>
              </a:lnSpc>
              <a:spcBef>
                <a:spcPts val="3100"/>
              </a:spcBef>
              <a:buSzPct val="171000"/>
              <a:tabLst>
                <a:tab pos="2540000" algn="l"/>
              </a:tabLst>
              <a:defRPr sz="2400"/>
            </a:lvl5pPr>
          </a:lstStyle>
          <a:p>
            <a:r>
              <a:t>Brödtext nivå ett</a:t>
            </a:r>
          </a:p>
          <a:p>
            <a:pPr lvl="1"/>
            <a:r>
              <a:t>Brödtext nivå två</a:t>
            </a:r>
          </a:p>
          <a:p>
            <a:pPr lvl="2"/>
            <a:r>
              <a:t>Brödtext nivå tre</a:t>
            </a:r>
          </a:p>
          <a:p>
            <a:pPr lvl="3"/>
            <a:r>
              <a:t>Brödtext nivå fyra</a:t>
            </a:r>
          </a:p>
          <a:p>
            <a:pPr lvl="4"/>
            <a:r>
              <a:t>Brödtext nivå fem</a:t>
            </a:r>
          </a:p>
        </p:txBody>
      </p:sp>
      <p:sp>
        <p:nvSpPr>
          <p:cNvPr id="91"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98" name="Titeltext"/>
          <p:cNvSpPr>
            <a:spLocks noGrp="1"/>
          </p:cNvSpPr>
          <p:nvPr>
            <p:ph type="title"/>
          </p:nvPr>
        </p:nvSpPr>
        <p:spPr>
          <a:prstGeom prst="rect">
            <a:avLst/>
          </a:prstGeom>
        </p:spPr>
        <p:txBody>
          <a:bodyPr/>
          <a:lstStyle/>
          <a:p>
            <a:r>
              <a:t>Titeltext</a:t>
            </a:r>
          </a:p>
        </p:txBody>
      </p:sp>
      <p:sp>
        <p:nvSpPr>
          <p:cNvPr id="99" name="Brödtext nivå ett…"/>
          <p:cNvSpPr>
            <a:spLocks noGrp="1"/>
          </p:cNvSpPr>
          <p:nvPr>
            <p:ph type="body" sz="quarter" idx="1"/>
          </p:nvPr>
        </p:nvSpPr>
        <p:spPr>
          <a:xfrm>
            <a:off x="6057900" y="2159000"/>
            <a:ext cx="3111500" cy="4470400"/>
          </a:xfrm>
          <a:prstGeom prst="rect">
            <a:avLst/>
          </a:prstGeom>
        </p:spPr>
        <p:txBody>
          <a:bodyPr/>
          <a:lstStyle>
            <a:lvl1pPr marL="641709" indent="-387709">
              <a:lnSpc>
                <a:spcPts val="2800"/>
              </a:lnSpc>
              <a:spcBef>
                <a:spcPts val="3100"/>
              </a:spcBef>
              <a:buSzPct val="171000"/>
              <a:tabLst>
                <a:tab pos="1143000" algn="l"/>
              </a:tabLst>
              <a:defRPr sz="2400"/>
            </a:lvl1pPr>
            <a:lvl2pPr marL="997309" indent="-387709">
              <a:lnSpc>
                <a:spcPts val="2800"/>
              </a:lnSpc>
              <a:spcBef>
                <a:spcPts val="3100"/>
              </a:spcBef>
              <a:buSzPct val="171000"/>
              <a:tabLst>
                <a:tab pos="1498600" algn="l"/>
              </a:tabLst>
              <a:defRPr sz="2400"/>
            </a:lvl2pPr>
            <a:lvl3pPr marL="1340209" indent="-387709">
              <a:lnSpc>
                <a:spcPts val="2800"/>
              </a:lnSpc>
              <a:spcBef>
                <a:spcPts val="3100"/>
              </a:spcBef>
              <a:buSzPct val="171000"/>
              <a:tabLst>
                <a:tab pos="1841500" algn="l"/>
              </a:tabLst>
              <a:defRPr sz="2400"/>
            </a:lvl3pPr>
            <a:lvl4pPr marL="1683109" indent="-387709">
              <a:lnSpc>
                <a:spcPts val="2800"/>
              </a:lnSpc>
              <a:spcBef>
                <a:spcPts val="3100"/>
              </a:spcBef>
              <a:buSzPct val="171000"/>
              <a:tabLst>
                <a:tab pos="2184400" algn="l"/>
              </a:tabLst>
              <a:defRPr sz="2400"/>
            </a:lvl4pPr>
            <a:lvl5pPr marL="2038709" indent="-387709">
              <a:lnSpc>
                <a:spcPts val="2800"/>
              </a:lnSpc>
              <a:spcBef>
                <a:spcPts val="3100"/>
              </a:spcBef>
              <a:buSzPct val="171000"/>
              <a:tabLst>
                <a:tab pos="2540000" algn="l"/>
              </a:tabLst>
              <a:defRPr sz="2400"/>
            </a:lvl5pPr>
          </a:lstStyle>
          <a:p>
            <a:r>
              <a:t>Brödtext nivå ett</a:t>
            </a:r>
          </a:p>
          <a:p>
            <a:pPr lvl="1"/>
            <a:r>
              <a:t>Brödtext nivå två</a:t>
            </a:r>
          </a:p>
          <a:p>
            <a:pPr lvl="2"/>
            <a:r>
              <a:t>Brödtext nivå tre</a:t>
            </a:r>
          </a:p>
          <a:p>
            <a:pPr lvl="3"/>
            <a:r>
              <a:t>Brödtext nivå fyra</a:t>
            </a:r>
          </a:p>
          <a:p>
            <a:pPr lvl="4"/>
            <a:r>
              <a:t>Brödtext nivå fem</a:t>
            </a:r>
          </a:p>
        </p:txBody>
      </p:sp>
      <p:sp>
        <p:nvSpPr>
          <p:cNvPr id="100"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copy 5">
    <p:spTree>
      <p:nvGrpSpPr>
        <p:cNvPr id="1" name=""/>
        <p:cNvGrpSpPr/>
        <p:nvPr/>
      </p:nvGrpSpPr>
      <p:grpSpPr>
        <a:xfrm>
          <a:off x="0" y="0"/>
          <a:ext cx="0" cy="0"/>
          <a:chOff x="0" y="0"/>
          <a:chExt cx="0" cy="0"/>
        </a:xfrm>
      </p:grpSpPr>
      <p:sp>
        <p:nvSpPr>
          <p:cNvPr id="107" name="Titeltext"/>
          <p:cNvSpPr>
            <a:spLocks noGrp="1"/>
          </p:cNvSpPr>
          <p:nvPr>
            <p:ph type="title"/>
          </p:nvPr>
        </p:nvSpPr>
        <p:spPr>
          <a:prstGeom prst="rect">
            <a:avLst/>
          </a:prstGeom>
        </p:spPr>
        <p:txBody>
          <a:bodyPr/>
          <a:lstStyle/>
          <a:p>
            <a:r>
              <a:t>Titeltext</a:t>
            </a:r>
          </a:p>
        </p:txBody>
      </p:sp>
      <p:sp>
        <p:nvSpPr>
          <p:cNvPr id="108" name="Brödtext nivå ett…"/>
          <p:cNvSpPr>
            <a:spLocks noGrp="1"/>
          </p:cNvSpPr>
          <p:nvPr>
            <p:ph type="body" idx="1"/>
          </p:nvPr>
        </p:nvSpPr>
        <p:spPr>
          <a:xfrm>
            <a:off x="990600" y="2159000"/>
            <a:ext cx="8178800" cy="4470400"/>
          </a:xfrm>
          <a:prstGeom prst="rect">
            <a:avLst/>
          </a:prstGeom>
        </p:spPr>
        <p:txBody>
          <a:bodyPr/>
          <a:lstStyle>
            <a:lvl1pPr>
              <a:spcBef>
                <a:spcPts val="2000"/>
              </a:spcBef>
            </a:lvl1pPr>
            <a:lvl2pPr>
              <a:spcBef>
                <a:spcPts val="2000"/>
              </a:spcBef>
            </a:lvl2pPr>
            <a:lvl3pPr>
              <a:spcBef>
                <a:spcPts val="2000"/>
              </a:spcBef>
            </a:lvl3pPr>
            <a:lvl4pPr>
              <a:spcBef>
                <a:spcPts val="2000"/>
              </a:spcBef>
            </a:lvl4pPr>
            <a:lvl5pPr>
              <a:spcBef>
                <a:spcPts val="2000"/>
              </a:spcBef>
            </a:lvl5pPr>
          </a:lstStyle>
          <a:p>
            <a:r>
              <a:t>Brödtext nivå ett</a:t>
            </a:r>
          </a:p>
          <a:p>
            <a:pPr lvl="1"/>
            <a:r>
              <a:t>Brödtext nivå två</a:t>
            </a:r>
          </a:p>
          <a:p>
            <a:pPr lvl="2"/>
            <a:r>
              <a:t>Brödtext nivå tre</a:t>
            </a:r>
          </a:p>
          <a:p>
            <a:pPr lvl="3"/>
            <a:r>
              <a:t>Brödtext nivå fyra</a:t>
            </a:r>
          </a:p>
          <a:p>
            <a:pPr lvl="4"/>
            <a:r>
              <a:t>Brödtext nivå fem</a:t>
            </a:r>
          </a:p>
        </p:txBody>
      </p:sp>
      <p:sp>
        <p:nvSpPr>
          <p:cNvPr id="109"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cop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6" name="Titeltext"/>
          <p:cNvSpPr>
            <a:spLocks noGrp="1"/>
          </p:cNvSpPr>
          <p:nvPr>
            <p:ph type="title"/>
          </p:nvPr>
        </p:nvSpPr>
        <p:spPr>
          <a:xfrm>
            <a:off x="1270000" y="2971800"/>
            <a:ext cx="10464800" cy="3810000"/>
          </a:xfrm>
          <a:prstGeom prst="rect">
            <a:avLst/>
          </a:prstGeom>
        </p:spPr>
        <p:txBody>
          <a:bodyPr/>
          <a:lstStyle>
            <a:lvl1pPr>
              <a:lnSpc>
                <a:spcPts val="10000"/>
              </a:lnSpc>
              <a:tabLst>
                <a:tab pos="1219200" algn="l"/>
              </a:tabLst>
              <a:defRPr sz="8400"/>
            </a:lvl1pPr>
          </a:lstStyle>
          <a:p>
            <a:r>
              <a:t>Titeltext</a:t>
            </a:r>
          </a:p>
        </p:txBody>
      </p:sp>
      <p:sp>
        <p:nvSpPr>
          <p:cNvPr id="117" name="Diabildsnummer"/>
          <p:cNvSpPr>
            <a:spLocks noGrp="1"/>
          </p:cNvSpPr>
          <p:nvPr>
            <p:ph type="sldNum" sz="quarter" idx="2"/>
          </p:nvPr>
        </p:nvSpPr>
        <p:spPr>
          <a:xfrm>
            <a:off x="6343650" y="9271000"/>
            <a:ext cx="317500" cy="342900"/>
          </a:xfrm>
          <a:prstGeom prst="rect">
            <a:avLst/>
          </a:prstGeom>
        </p:spPr>
        <p:txBody>
          <a:bodyPr/>
          <a:lstStyle>
            <a:lvl1pPr>
              <a:lnSpc>
                <a:spcPts val="2100"/>
              </a:lnSpc>
              <a:tabLst>
                <a:tab pos="1066800" algn="l"/>
              </a:tabLst>
              <a:defRPr sz="1800"/>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echnologie">
    <p:spTree>
      <p:nvGrpSpPr>
        <p:cNvPr id="1" name=""/>
        <p:cNvGrpSpPr/>
        <p:nvPr/>
      </p:nvGrpSpPr>
      <p:grpSpPr>
        <a:xfrm>
          <a:off x="0" y="0"/>
          <a:ext cx="0" cy="0"/>
          <a:chOff x="0" y="0"/>
          <a:chExt cx="0" cy="0"/>
        </a:xfrm>
      </p:grpSpPr>
      <p:sp>
        <p:nvSpPr>
          <p:cNvPr id="124" name="Diabildsnummer"/>
          <p:cNvSpPr>
            <a:spLocks noGrp="1"/>
          </p:cNvSpPr>
          <p:nvPr>
            <p:ph type="sldNum" sz="quarter" idx="2"/>
          </p:nvPr>
        </p:nvSpPr>
        <p:spPr>
          <a:xfrm>
            <a:off x="8201430" y="7188905"/>
            <a:ext cx="276474" cy="304801"/>
          </a:xfrm>
          <a:prstGeom prst="rect">
            <a:avLst/>
          </a:prstGeom>
        </p:spPr>
        <p:txBody>
          <a:bodyPr lIns="50800" tIns="50800" rIns="50800" bIns="50800" anchor="b"/>
          <a:lstStyle>
            <a:lvl1pPr defTabSz="508000">
              <a:lnSpc>
                <a:spcPct val="100000"/>
              </a:lnSpc>
              <a:tabLst/>
              <a:defRPr>
                <a:solidFill>
                  <a:srgbClr val="A8D5D6"/>
                </a:solidFill>
                <a:uFill>
                  <a:solidFill>
                    <a:srgbClr val="A8D5D6"/>
                  </a:solidFill>
                </a:u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echnologie copy">
    <p:spTree>
      <p:nvGrpSpPr>
        <p:cNvPr id="1" name=""/>
        <p:cNvGrpSpPr/>
        <p:nvPr/>
      </p:nvGrpSpPr>
      <p:grpSpPr>
        <a:xfrm>
          <a:off x="0" y="0"/>
          <a:ext cx="0" cy="0"/>
          <a:chOff x="0" y="0"/>
          <a:chExt cx="0" cy="0"/>
        </a:xfrm>
      </p:grpSpPr>
      <p:sp>
        <p:nvSpPr>
          <p:cNvPr id="131" name="Diabildsnummer"/>
          <p:cNvSpPr>
            <a:spLocks noGrp="1"/>
          </p:cNvSpPr>
          <p:nvPr>
            <p:ph type="sldNum" sz="quarter" idx="2"/>
          </p:nvPr>
        </p:nvSpPr>
        <p:spPr>
          <a:xfrm>
            <a:off x="8201430" y="7188905"/>
            <a:ext cx="276474" cy="304801"/>
          </a:xfrm>
          <a:prstGeom prst="rect">
            <a:avLst/>
          </a:prstGeom>
        </p:spPr>
        <p:txBody>
          <a:bodyPr lIns="50800" tIns="50800" rIns="50800" bIns="50800" anchor="b"/>
          <a:lstStyle>
            <a:lvl1pPr defTabSz="508000">
              <a:lnSpc>
                <a:spcPct val="100000"/>
              </a:lnSpc>
              <a:tabLst/>
              <a:defRPr>
                <a:solidFill>
                  <a:srgbClr val="A8D5D6"/>
                </a:solidFill>
                <a:uFill>
                  <a:solidFill>
                    <a:srgbClr val="A8D5D6"/>
                  </a:solidFill>
                </a:u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echnologie copy 1">
    <p:spTree>
      <p:nvGrpSpPr>
        <p:cNvPr id="1" name=""/>
        <p:cNvGrpSpPr/>
        <p:nvPr/>
      </p:nvGrpSpPr>
      <p:grpSpPr>
        <a:xfrm>
          <a:off x="0" y="0"/>
          <a:ext cx="0" cy="0"/>
          <a:chOff x="0" y="0"/>
          <a:chExt cx="0" cy="0"/>
        </a:xfrm>
      </p:grpSpPr>
      <p:sp>
        <p:nvSpPr>
          <p:cNvPr id="138" name="Diabildsnummer"/>
          <p:cNvSpPr>
            <a:spLocks noGrp="1"/>
          </p:cNvSpPr>
          <p:nvPr>
            <p:ph type="sldNum" sz="quarter" idx="2"/>
          </p:nvPr>
        </p:nvSpPr>
        <p:spPr>
          <a:xfrm>
            <a:off x="8201430" y="7188905"/>
            <a:ext cx="276474" cy="304801"/>
          </a:xfrm>
          <a:prstGeom prst="rect">
            <a:avLst/>
          </a:prstGeom>
        </p:spPr>
        <p:txBody>
          <a:bodyPr lIns="50800" tIns="50800" rIns="50800" bIns="50800" anchor="b"/>
          <a:lstStyle>
            <a:lvl1pPr defTabSz="508000">
              <a:lnSpc>
                <a:spcPct val="100000"/>
              </a:lnSpc>
              <a:tabLst/>
              <a:defRPr>
                <a:solidFill>
                  <a:srgbClr val="A8D5D6"/>
                </a:solidFill>
                <a:uFill>
                  <a:solidFill>
                    <a:srgbClr val="A8D5D6"/>
                  </a:solidFill>
                </a:u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echnologie copy 2">
    <p:spTree>
      <p:nvGrpSpPr>
        <p:cNvPr id="1" name=""/>
        <p:cNvGrpSpPr/>
        <p:nvPr/>
      </p:nvGrpSpPr>
      <p:grpSpPr>
        <a:xfrm>
          <a:off x="0" y="0"/>
          <a:ext cx="0" cy="0"/>
          <a:chOff x="0" y="0"/>
          <a:chExt cx="0" cy="0"/>
        </a:xfrm>
      </p:grpSpPr>
      <p:sp>
        <p:nvSpPr>
          <p:cNvPr id="145" name="Diabildsnummer"/>
          <p:cNvSpPr>
            <a:spLocks noGrp="1"/>
          </p:cNvSpPr>
          <p:nvPr>
            <p:ph type="sldNum" sz="quarter" idx="2"/>
          </p:nvPr>
        </p:nvSpPr>
        <p:spPr>
          <a:xfrm>
            <a:off x="8201430" y="7188905"/>
            <a:ext cx="276474" cy="304801"/>
          </a:xfrm>
          <a:prstGeom prst="rect">
            <a:avLst/>
          </a:prstGeom>
        </p:spPr>
        <p:txBody>
          <a:bodyPr lIns="50800" tIns="50800" rIns="50800" bIns="50800" anchor="b"/>
          <a:lstStyle>
            <a:lvl1pPr defTabSz="508000">
              <a:lnSpc>
                <a:spcPct val="100000"/>
              </a:lnSpc>
              <a:tabLst/>
              <a:defRPr>
                <a:solidFill>
                  <a:srgbClr val="A8D5D6"/>
                </a:solidFill>
                <a:uFill>
                  <a:solidFill>
                    <a:srgbClr val="A8D5D6"/>
                  </a:solidFill>
                </a:u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echnologie copy 3">
    <p:spTree>
      <p:nvGrpSpPr>
        <p:cNvPr id="1" name=""/>
        <p:cNvGrpSpPr/>
        <p:nvPr/>
      </p:nvGrpSpPr>
      <p:grpSpPr>
        <a:xfrm>
          <a:off x="0" y="0"/>
          <a:ext cx="0" cy="0"/>
          <a:chOff x="0" y="0"/>
          <a:chExt cx="0" cy="0"/>
        </a:xfrm>
      </p:grpSpPr>
      <p:sp>
        <p:nvSpPr>
          <p:cNvPr id="152" name="Diabildsnummer"/>
          <p:cNvSpPr>
            <a:spLocks noGrp="1"/>
          </p:cNvSpPr>
          <p:nvPr>
            <p:ph type="sldNum" sz="quarter" idx="2"/>
          </p:nvPr>
        </p:nvSpPr>
        <p:spPr>
          <a:xfrm>
            <a:off x="8201430" y="7188905"/>
            <a:ext cx="276474" cy="304801"/>
          </a:xfrm>
          <a:prstGeom prst="rect">
            <a:avLst/>
          </a:prstGeom>
        </p:spPr>
        <p:txBody>
          <a:bodyPr lIns="50800" tIns="50800" rIns="50800" bIns="50800" anchor="b"/>
          <a:lstStyle>
            <a:lvl1pPr defTabSz="508000">
              <a:lnSpc>
                <a:spcPct val="100000"/>
              </a:lnSpc>
              <a:tabLst/>
              <a:defRPr>
                <a:solidFill>
                  <a:srgbClr val="A8D5D6"/>
                </a:solidFill>
                <a:uFill>
                  <a:solidFill>
                    <a:srgbClr val="A8D5D6"/>
                  </a:solidFill>
                </a:u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59" name="Titeltext"/>
          <p:cNvSpPr>
            <a:spLocks noGrp="1"/>
          </p:cNvSpPr>
          <p:nvPr>
            <p:ph type="title"/>
          </p:nvPr>
        </p:nvSpPr>
        <p:spPr>
          <a:prstGeom prst="rect">
            <a:avLst/>
          </a:prstGeom>
        </p:spPr>
        <p:txBody>
          <a:bodyPr/>
          <a:lstStyle/>
          <a:p>
            <a:r>
              <a:t>Titeltext</a:t>
            </a:r>
          </a:p>
        </p:txBody>
      </p:sp>
      <p:sp>
        <p:nvSpPr>
          <p:cNvPr id="160" name="Brödtext nivå ett…"/>
          <p:cNvSpPr>
            <a:spLocks noGrp="1"/>
          </p:cNvSpPr>
          <p:nvPr>
            <p:ph type="body" idx="1"/>
          </p:nvPr>
        </p:nvSpPr>
        <p:spPr>
          <a:xfrm>
            <a:off x="990600" y="2159000"/>
            <a:ext cx="8178800" cy="4470400"/>
          </a:xfrm>
          <a:prstGeom prst="rect">
            <a:avLst/>
          </a:prstGeom>
        </p:spPr>
        <p:txBody>
          <a:bodyPr/>
          <a:lstStyle>
            <a:lvl1pPr>
              <a:spcBef>
                <a:spcPts val="2000"/>
              </a:spcBef>
            </a:lvl1pPr>
            <a:lvl2pPr>
              <a:spcBef>
                <a:spcPts val="2000"/>
              </a:spcBef>
            </a:lvl2pPr>
            <a:lvl3pPr>
              <a:spcBef>
                <a:spcPts val="2000"/>
              </a:spcBef>
            </a:lvl3pPr>
            <a:lvl4pPr>
              <a:spcBef>
                <a:spcPts val="2000"/>
              </a:spcBef>
            </a:lvl4pPr>
            <a:lvl5pPr>
              <a:spcBef>
                <a:spcPts val="2000"/>
              </a:spcBef>
            </a:lvl5pPr>
          </a:lstStyle>
          <a:p>
            <a:r>
              <a:t>Brödtext nivå ett</a:t>
            </a:r>
          </a:p>
          <a:p>
            <a:pPr lvl="1"/>
            <a:r>
              <a:t>Brödtext nivå två</a:t>
            </a:r>
          </a:p>
          <a:p>
            <a:pPr lvl="2"/>
            <a:r>
              <a:t>Brödtext nivå tre</a:t>
            </a:r>
          </a:p>
          <a:p>
            <a:pPr lvl="3"/>
            <a:r>
              <a:t>Brödtext nivå fyra</a:t>
            </a:r>
          </a:p>
          <a:p>
            <a:pPr lvl="4"/>
            <a:r>
              <a:t>Brödtext nivå fem</a:t>
            </a:r>
          </a:p>
        </p:txBody>
      </p:sp>
      <p:sp>
        <p:nvSpPr>
          <p:cNvPr id="161"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eltext"/>
          <p:cNvSpPr>
            <a:spLocks noGrp="1"/>
          </p:cNvSpPr>
          <p:nvPr>
            <p:ph type="title"/>
          </p:nvPr>
        </p:nvSpPr>
        <p:spPr>
          <a:prstGeom prst="rect">
            <a:avLst/>
          </a:prstGeom>
        </p:spPr>
        <p:txBody>
          <a:bodyPr/>
          <a:lstStyle/>
          <a:p>
            <a:r>
              <a:t>Titeltext</a:t>
            </a:r>
          </a:p>
        </p:txBody>
      </p:sp>
      <p:sp>
        <p:nvSpPr>
          <p:cNvPr id="21" name="Brödtext nivå ett…"/>
          <p:cNvSpPr>
            <a:spLocks noGrp="1"/>
          </p:cNvSpPr>
          <p:nvPr>
            <p:ph type="body" idx="1"/>
          </p:nvPr>
        </p:nvSpPr>
        <p:spPr>
          <a:xfrm>
            <a:off x="990600" y="2159000"/>
            <a:ext cx="8178800" cy="4470400"/>
          </a:xfrm>
          <a:prstGeom prst="rect">
            <a:avLst/>
          </a:prstGeom>
        </p:spPr>
        <p:txBody>
          <a:bodyPr/>
          <a:lstStyle>
            <a:lvl1pPr>
              <a:spcBef>
                <a:spcPts val="2000"/>
              </a:spcBef>
            </a:lvl1pPr>
            <a:lvl2pPr>
              <a:spcBef>
                <a:spcPts val="2000"/>
              </a:spcBef>
            </a:lvl2pPr>
            <a:lvl3pPr>
              <a:spcBef>
                <a:spcPts val="2000"/>
              </a:spcBef>
            </a:lvl3pPr>
            <a:lvl4pPr>
              <a:spcBef>
                <a:spcPts val="2000"/>
              </a:spcBef>
            </a:lvl4pPr>
            <a:lvl5pPr>
              <a:spcBef>
                <a:spcPts val="2000"/>
              </a:spcBef>
            </a:lvl5pPr>
          </a:lstStyle>
          <a:p>
            <a:r>
              <a:t>Brödtext nivå ett</a:t>
            </a:r>
          </a:p>
          <a:p>
            <a:pPr lvl="1"/>
            <a:r>
              <a:t>Brödtext nivå två</a:t>
            </a:r>
          </a:p>
          <a:p>
            <a:pPr lvl="2"/>
            <a:r>
              <a:t>Brödtext nivå tre</a:t>
            </a:r>
          </a:p>
          <a:p>
            <a:pPr lvl="3"/>
            <a:r>
              <a:t>Brödtext nivå fyra</a:t>
            </a:r>
          </a:p>
          <a:p>
            <a:pPr lvl="4"/>
            <a:r>
              <a:t>Brödtext nivå fem</a:t>
            </a:r>
          </a:p>
        </p:txBody>
      </p:sp>
      <p:sp>
        <p:nvSpPr>
          <p:cNvPr id="22"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ttura Sumi">
    <p:spTree>
      <p:nvGrpSpPr>
        <p:cNvPr id="1" name=""/>
        <p:cNvGrpSpPr/>
        <p:nvPr/>
      </p:nvGrpSpPr>
      <p:grpSpPr>
        <a:xfrm>
          <a:off x="0" y="0"/>
          <a:ext cx="0" cy="0"/>
          <a:chOff x="0" y="0"/>
          <a:chExt cx="0" cy="0"/>
        </a:xfrm>
      </p:grpSpPr>
      <p:sp>
        <p:nvSpPr>
          <p:cNvPr id="168" name="Form"/>
          <p:cNvSpPr/>
          <p:nvPr/>
        </p:nvSpPr>
        <p:spPr>
          <a:xfrm>
            <a:off x="7160059" y="6893278"/>
            <a:ext cx="3017181" cy="118464"/>
          </a:xfrm>
          <a:custGeom>
            <a:avLst/>
            <a:gdLst/>
            <a:ahLst/>
            <a:cxnLst>
              <a:cxn ang="0">
                <a:pos x="wd2" y="hd2"/>
              </a:cxn>
              <a:cxn ang="5400000">
                <a:pos x="wd2" y="hd2"/>
              </a:cxn>
              <a:cxn ang="10800000">
                <a:pos x="wd2" y="hd2"/>
              </a:cxn>
              <a:cxn ang="16200000">
                <a:pos x="wd2" y="hd2"/>
              </a:cxn>
            </a:cxnLst>
            <a:rect l="0" t="0" r="r" b="b"/>
            <a:pathLst>
              <a:path w="21300" h="20150" extrusionOk="0">
                <a:moveTo>
                  <a:pt x="1830" y="1800"/>
                </a:moveTo>
                <a:cubicBezTo>
                  <a:pt x="2714" y="300"/>
                  <a:pt x="4245" y="600"/>
                  <a:pt x="5378" y="900"/>
                </a:cubicBezTo>
                <a:cubicBezTo>
                  <a:pt x="6511" y="1200"/>
                  <a:pt x="7619" y="2700"/>
                  <a:pt x="8665" y="3600"/>
                </a:cubicBezTo>
                <a:cubicBezTo>
                  <a:pt x="9711" y="4500"/>
                  <a:pt x="10744" y="6600"/>
                  <a:pt x="11690" y="7200"/>
                </a:cubicBezTo>
                <a:cubicBezTo>
                  <a:pt x="12636" y="7800"/>
                  <a:pt x="13309" y="7500"/>
                  <a:pt x="14379" y="7200"/>
                </a:cubicBezTo>
                <a:cubicBezTo>
                  <a:pt x="15450" y="6900"/>
                  <a:pt x="17193" y="5700"/>
                  <a:pt x="18114" y="4500"/>
                </a:cubicBezTo>
                <a:cubicBezTo>
                  <a:pt x="19035" y="3300"/>
                  <a:pt x="19397" y="0"/>
                  <a:pt x="19907" y="0"/>
                </a:cubicBezTo>
                <a:cubicBezTo>
                  <a:pt x="20417" y="0"/>
                  <a:pt x="20978" y="1200"/>
                  <a:pt x="21177" y="4500"/>
                </a:cubicBezTo>
                <a:cubicBezTo>
                  <a:pt x="21376" y="7800"/>
                  <a:pt x="21314" y="18000"/>
                  <a:pt x="21139" y="19800"/>
                </a:cubicBezTo>
                <a:cubicBezTo>
                  <a:pt x="20965" y="21600"/>
                  <a:pt x="20729" y="15900"/>
                  <a:pt x="20094" y="15300"/>
                </a:cubicBezTo>
                <a:cubicBezTo>
                  <a:pt x="19459" y="14700"/>
                  <a:pt x="18201" y="15300"/>
                  <a:pt x="17293" y="15300"/>
                </a:cubicBezTo>
                <a:cubicBezTo>
                  <a:pt x="16384" y="15300"/>
                  <a:pt x="15711" y="14100"/>
                  <a:pt x="14603" y="14400"/>
                </a:cubicBezTo>
                <a:cubicBezTo>
                  <a:pt x="13495" y="14700"/>
                  <a:pt x="12051" y="18000"/>
                  <a:pt x="10607" y="18000"/>
                </a:cubicBezTo>
                <a:cubicBezTo>
                  <a:pt x="9163" y="18000"/>
                  <a:pt x="7096" y="15900"/>
                  <a:pt x="5901" y="14400"/>
                </a:cubicBezTo>
                <a:cubicBezTo>
                  <a:pt x="4706" y="12900"/>
                  <a:pt x="4370" y="8700"/>
                  <a:pt x="3399" y="8100"/>
                </a:cubicBezTo>
                <a:cubicBezTo>
                  <a:pt x="2428" y="7500"/>
                  <a:pt x="299" y="11700"/>
                  <a:pt x="37" y="10800"/>
                </a:cubicBezTo>
                <a:cubicBezTo>
                  <a:pt x="-224" y="9900"/>
                  <a:pt x="946" y="3300"/>
                  <a:pt x="1830" y="1800"/>
                </a:cubicBezTo>
                <a:close/>
              </a:path>
            </a:pathLst>
          </a:custGeom>
          <a:gradFill>
            <a:gsLst>
              <a:gs pos="0">
                <a:srgbClr val="A8A9C4"/>
              </a:gs>
              <a:gs pos="100000">
                <a:srgbClr val="D1D2E5"/>
              </a:gs>
            </a:gsLst>
            <a:lin ang="16200000"/>
          </a:gradFill>
          <a:ln w="12700"/>
        </p:spPr>
        <p:txBody>
          <a:bodyPr lIns="50800" tIns="50800" rIns="50800" bIns="50800"/>
          <a:lstStyle/>
          <a:p>
            <a:pPr marL="45155" marR="45155" defTabSz="1016000">
              <a:defRPr sz="2600">
                <a:solidFill>
                  <a:srgbClr val="676885"/>
                </a:solidFill>
                <a:uFill>
                  <a:solidFill>
                    <a:srgbClr val="676885"/>
                  </a:solidFill>
                </a:uFill>
                <a:latin typeface="Arial Narrow"/>
                <a:ea typeface="Arial Narrow"/>
                <a:cs typeface="Arial Narrow"/>
                <a:sym typeface="Arial Narrow"/>
              </a:defRPr>
            </a:pPr>
            <a:endParaRPr/>
          </a:p>
        </p:txBody>
      </p:sp>
      <p:sp>
        <p:nvSpPr>
          <p:cNvPr id="169" name="Diabildsnummer"/>
          <p:cNvSpPr>
            <a:spLocks noGrp="1"/>
          </p:cNvSpPr>
          <p:nvPr>
            <p:ph type="sldNum" sz="quarter" idx="2"/>
          </p:nvPr>
        </p:nvSpPr>
        <p:spPr>
          <a:xfrm>
            <a:off x="8173508" y="7291355"/>
            <a:ext cx="292101" cy="297248"/>
          </a:xfrm>
          <a:prstGeom prst="rect">
            <a:avLst/>
          </a:prstGeom>
        </p:spPr>
        <p:txBody>
          <a:bodyPr lIns="50800" tIns="50800" rIns="50800" bIns="50800" anchor="b"/>
          <a:lstStyle>
            <a:lvl1pPr defTabSz="508000">
              <a:lnSpc>
                <a:spcPct val="100000"/>
              </a:lnSpc>
              <a:tabLst/>
              <a:defRPr>
                <a:solidFill>
                  <a:srgbClr val="676885"/>
                </a:solidFill>
                <a:uFill>
                  <a:solidFill>
                    <a:srgbClr val="676885"/>
                  </a:solidFill>
                </a:uFill>
                <a:latin typeface="Times New Roman"/>
                <a:ea typeface="Times New Roman"/>
                <a:cs typeface="Times New Roman"/>
                <a:sym typeface="Times New Roman"/>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om presentation">
    <p:spTree>
      <p:nvGrpSpPr>
        <p:cNvPr id="1" name=""/>
        <p:cNvGrpSpPr/>
        <p:nvPr/>
      </p:nvGrpSpPr>
      <p:grpSpPr>
        <a:xfrm>
          <a:off x="0" y="0"/>
          <a:ext cx="0" cy="0"/>
          <a:chOff x="0" y="0"/>
          <a:chExt cx="0" cy="0"/>
        </a:xfrm>
      </p:grpSpPr>
      <p:sp>
        <p:nvSpPr>
          <p:cNvPr id="176" name="Titeltext"/>
          <p:cNvSpPr>
            <a:spLocks noGrp="1"/>
          </p:cNvSpPr>
          <p:nvPr>
            <p:ph type="title"/>
          </p:nvPr>
        </p:nvSpPr>
        <p:spPr>
          <a:xfrm>
            <a:off x="762000" y="419100"/>
            <a:ext cx="8636000" cy="1778000"/>
          </a:xfrm>
          <a:prstGeom prst="rect">
            <a:avLst/>
          </a:prstGeom>
        </p:spPr>
        <p:txBody>
          <a:bodyPr lIns="50800" tIns="50800" rIns="50800" bIns="50800"/>
          <a:lstStyle>
            <a:lvl1pPr marL="45155" marR="45155" defTabSz="1016000">
              <a:lnSpc>
                <a:spcPct val="100000"/>
              </a:lnSpc>
              <a:spcBef>
                <a:spcPts val="0"/>
              </a:spcBef>
              <a:tabLst/>
              <a:defRPr sz="4800">
                <a:uFill>
                  <a:solidFill>
                    <a:srgbClr val="000000"/>
                  </a:solidFill>
                </a:uFill>
                <a:latin typeface="+mn-lt"/>
                <a:ea typeface="+mn-ea"/>
                <a:cs typeface="+mn-cs"/>
                <a:sym typeface="Times"/>
              </a:defRPr>
            </a:lvl1pPr>
          </a:lstStyle>
          <a:p>
            <a:r>
              <a:t>Titeltext</a:t>
            </a:r>
          </a:p>
        </p:txBody>
      </p:sp>
      <p:sp>
        <p:nvSpPr>
          <p:cNvPr id="177" name="Brödtext nivå ett…"/>
          <p:cNvSpPr>
            <a:spLocks noGrp="1"/>
          </p:cNvSpPr>
          <p:nvPr>
            <p:ph type="body" idx="1"/>
          </p:nvPr>
        </p:nvSpPr>
        <p:spPr>
          <a:xfrm>
            <a:off x="762000" y="2197100"/>
            <a:ext cx="8636000" cy="5422900"/>
          </a:xfrm>
          <a:prstGeom prst="rect">
            <a:avLst/>
          </a:prstGeom>
        </p:spPr>
        <p:txBody>
          <a:bodyPr anchor="t"/>
          <a:lstStyle>
            <a:lvl1pPr marL="426155" marR="45155" indent="-381000" defTabSz="1016000">
              <a:lnSpc>
                <a:spcPct val="100000"/>
              </a:lnSpc>
              <a:spcBef>
                <a:spcPts val="800"/>
              </a:spcBef>
              <a:buSzPct val="100000"/>
              <a:tabLst/>
              <a:defRPr sz="3400">
                <a:uFill>
                  <a:solidFill>
                    <a:srgbClr val="000000"/>
                  </a:solidFill>
                </a:uFill>
                <a:latin typeface="+mn-lt"/>
                <a:ea typeface="+mn-ea"/>
                <a:cs typeface="+mn-cs"/>
                <a:sym typeface="Times"/>
              </a:defRPr>
            </a:lvl1pPr>
            <a:lvl2pPr marL="870655" marR="45155" indent="-317499" defTabSz="1016000">
              <a:lnSpc>
                <a:spcPct val="100000"/>
              </a:lnSpc>
              <a:spcBef>
                <a:spcPts val="700"/>
              </a:spcBef>
              <a:buSzPct val="100000"/>
              <a:buChar char="–"/>
              <a:tabLst/>
              <a:defRPr sz="3000">
                <a:uFill>
                  <a:solidFill>
                    <a:srgbClr val="000000"/>
                  </a:solidFill>
                </a:uFill>
                <a:latin typeface="+mn-lt"/>
                <a:ea typeface="+mn-ea"/>
                <a:cs typeface="+mn-cs"/>
                <a:sym typeface="Times"/>
              </a:defRPr>
            </a:lvl2pPr>
            <a:lvl3pPr marL="1315155" marR="45155" indent="-254000" defTabSz="1016000">
              <a:lnSpc>
                <a:spcPct val="100000"/>
              </a:lnSpc>
              <a:spcBef>
                <a:spcPts val="600"/>
              </a:spcBef>
              <a:buSzPct val="100000"/>
              <a:tabLst/>
              <a:defRPr sz="2600">
                <a:uFill>
                  <a:solidFill>
                    <a:srgbClr val="000000"/>
                  </a:solidFill>
                </a:uFill>
                <a:latin typeface="+mn-lt"/>
                <a:ea typeface="+mn-ea"/>
                <a:cs typeface="+mn-cs"/>
                <a:sym typeface="Times"/>
              </a:defRPr>
            </a:lvl3pPr>
            <a:lvl4pPr marL="1823154" marR="45155" indent="-254000" defTabSz="1016000">
              <a:lnSpc>
                <a:spcPct val="100000"/>
              </a:lnSpc>
              <a:spcBef>
                <a:spcPts val="500"/>
              </a:spcBef>
              <a:buSzPct val="100000"/>
              <a:buChar char="–"/>
              <a:tabLst/>
              <a:defRPr sz="2200">
                <a:uFill>
                  <a:solidFill>
                    <a:srgbClr val="000000"/>
                  </a:solidFill>
                </a:uFill>
                <a:latin typeface="+mn-lt"/>
                <a:ea typeface="+mn-ea"/>
                <a:cs typeface="+mn-cs"/>
                <a:sym typeface="Times"/>
              </a:defRPr>
            </a:lvl4pPr>
            <a:lvl5pPr marL="2331156" marR="45155" indent="-254000" defTabSz="1016000">
              <a:lnSpc>
                <a:spcPct val="100000"/>
              </a:lnSpc>
              <a:spcBef>
                <a:spcPts val="500"/>
              </a:spcBef>
              <a:buSzPct val="100000"/>
              <a:buChar char="»"/>
              <a:tabLst/>
              <a:defRPr sz="2200">
                <a:uFill>
                  <a:solidFill>
                    <a:srgbClr val="000000"/>
                  </a:solidFill>
                </a:uFill>
                <a:latin typeface="+mn-lt"/>
                <a:ea typeface="+mn-ea"/>
                <a:cs typeface="+mn-cs"/>
                <a:sym typeface="Times"/>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78" name="Diabildsnummer"/>
          <p:cNvSpPr>
            <a:spLocks noGrp="1"/>
          </p:cNvSpPr>
          <p:nvPr>
            <p:ph type="sldNum" sz="quarter" idx="2"/>
          </p:nvPr>
        </p:nvSpPr>
        <p:spPr>
          <a:xfrm>
            <a:off x="8196439" y="6946900"/>
            <a:ext cx="292101" cy="330200"/>
          </a:xfrm>
          <a:prstGeom prst="rect">
            <a:avLst/>
          </a:prstGeom>
        </p:spPr>
        <p:txBody>
          <a:bodyPr lIns="50800" tIns="50800" rIns="50800" bIns="50800"/>
          <a:lstStyle>
            <a:lvl1pPr defTabSz="508000">
              <a:lnSpc>
                <a:spcPct val="100000"/>
              </a:lnSpc>
              <a:tabLst/>
              <a:defRPr>
                <a:uFill>
                  <a:solidFill>
                    <a:srgbClr val="000000"/>
                  </a:solidFill>
                </a:uFill>
                <a:latin typeface="+mn-lt"/>
                <a:ea typeface="+mn-ea"/>
                <a:cs typeface="+mn-cs"/>
                <a:sym typeface="Times"/>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5" name="Titeltext"/>
          <p:cNvSpPr>
            <a:spLocks noGrp="1"/>
          </p:cNvSpPr>
          <p:nvPr>
            <p:ph type="title"/>
          </p:nvPr>
        </p:nvSpPr>
        <p:spPr>
          <a:prstGeom prst="rect">
            <a:avLst/>
          </a:prstGeom>
        </p:spPr>
        <p:txBody>
          <a:bodyPr/>
          <a:lstStyle>
            <a:lvl1pPr>
              <a:lnSpc>
                <a:spcPts val="7400"/>
              </a:lnSpc>
              <a:defRPr sz="6200"/>
            </a:lvl1pPr>
          </a:lstStyle>
          <a:p>
            <a:r>
              <a:t>Titeltext</a:t>
            </a:r>
          </a:p>
        </p:txBody>
      </p:sp>
      <p:sp>
        <p:nvSpPr>
          <p:cNvPr id="186" name="Brödtext nivå ett…"/>
          <p:cNvSpPr>
            <a:spLocks noGrp="1"/>
          </p:cNvSpPr>
          <p:nvPr>
            <p:ph type="body" idx="1"/>
          </p:nvPr>
        </p:nvSpPr>
        <p:spPr>
          <a:xfrm>
            <a:off x="990600" y="2159000"/>
            <a:ext cx="8178800" cy="4470400"/>
          </a:xfrm>
          <a:prstGeom prst="rect">
            <a:avLst/>
          </a:prstGeom>
        </p:spPr>
        <p:txBody>
          <a:bodyPr lIns="38100" tIns="38100" rIns="38100" bIns="38100"/>
          <a:lstStyle>
            <a:lvl1pPr marL="693287" indent="-439287">
              <a:lnSpc>
                <a:spcPts val="3600"/>
              </a:lnSpc>
              <a:spcBef>
                <a:spcPts val="2000"/>
              </a:spcBef>
              <a:defRPr sz="3000"/>
            </a:lvl1pPr>
            <a:lvl2pPr marL="1048887" indent="-439287">
              <a:lnSpc>
                <a:spcPts val="3600"/>
              </a:lnSpc>
              <a:spcBef>
                <a:spcPts val="2000"/>
              </a:spcBef>
              <a:tabLst>
                <a:tab pos="1549400" algn="l"/>
              </a:tabLst>
              <a:defRPr sz="3000"/>
            </a:lvl2pPr>
            <a:lvl3pPr marL="1391787" indent="-439287">
              <a:lnSpc>
                <a:spcPts val="3600"/>
              </a:lnSpc>
              <a:spcBef>
                <a:spcPts val="2000"/>
              </a:spcBef>
              <a:defRPr sz="3000"/>
            </a:lvl3pPr>
            <a:lvl4pPr marL="1734687" indent="-439287">
              <a:lnSpc>
                <a:spcPts val="3600"/>
              </a:lnSpc>
              <a:spcBef>
                <a:spcPts val="2000"/>
              </a:spcBef>
              <a:defRPr sz="3000"/>
            </a:lvl4pPr>
            <a:lvl5pPr marL="2090287" indent="-439287">
              <a:lnSpc>
                <a:spcPts val="3600"/>
              </a:lnSpc>
              <a:spcBef>
                <a:spcPts val="2000"/>
              </a:spcBef>
              <a:tabLst>
                <a:tab pos="2590800" algn="l"/>
              </a:tabLst>
              <a:defRPr sz="3000"/>
            </a:lvl5pPr>
          </a:lstStyle>
          <a:p>
            <a:r>
              <a:t>Brödtext nivå ett</a:t>
            </a:r>
          </a:p>
          <a:p>
            <a:pPr lvl="1"/>
            <a:r>
              <a:t>Brödtext nivå två</a:t>
            </a:r>
          </a:p>
          <a:p>
            <a:pPr lvl="2"/>
            <a:r>
              <a:t>Brödtext nivå tre</a:t>
            </a:r>
          </a:p>
          <a:p>
            <a:pPr lvl="3"/>
            <a:r>
              <a:t>Brödtext nivå fyra</a:t>
            </a:r>
          </a:p>
          <a:p>
            <a:pPr lvl="4"/>
            <a:r>
              <a:t>Brödtext nivå fem</a:t>
            </a:r>
          </a:p>
        </p:txBody>
      </p:sp>
      <p:sp>
        <p:nvSpPr>
          <p:cNvPr id="187" name="Diabildsnummer"/>
          <p:cNvSpPr>
            <a:spLocks noGrp="1"/>
          </p:cNvSpPr>
          <p:nvPr>
            <p:ph type="sldNum" sz="quarter" idx="2"/>
          </p:nvPr>
        </p:nvSpPr>
        <p:spPr>
          <a:xfrm>
            <a:off x="4959350" y="7256660"/>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194" name="Titeltext"/>
          <p:cNvSpPr>
            <a:spLocks noGrp="1"/>
          </p:cNvSpPr>
          <p:nvPr>
            <p:ph type="title"/>
          </p:nvPr>
        </p:nvSpPr>
        <p:spPr>
          <a:prstGeom prst="rect">
            <a:avLst/>
          </a:prstGeom>
        </p:spPr>
        <p:txBody>
          <a:bodyPr/>
          <a:lstStyle>
            <a:lvl1pPr>
              <a:lnSpc>
                <a:spcPts val="7400"/>
              </a:lnSpc>
              <a:defRPr sz="6200"/>
            </a:lvl1pPr>
          </a:lstStyle>
          <a:p>
            <a:r>
              <a:t>Titeltext</a:t>
            </a:r>
          </a:p>
        </p:txBody>
      </p:sp>
      <p:sp>
        <p:nvSpPr>
          <p:cNvPr id="195" name="Brödtext nivå ett…"/>
          <p:cNvSpPr>
            <a:spLocks noGrp="1"/>
          </p:cNvSpPr>
          <p:nvPr>
            <p:ph type="body" idx="1"/>
          </p:nvPr>
        </p:nvSpPr>
        <p:spPr>
          <a:xfrm>
            <a:off x="990600" y="2159000"/>
            <a:ext cx="8178800" cy="4470400"/>
          </a:xfrm>
          <a:prstGeom prst="rect">
            <a:avLst/>
          </a:prstGeom>
        </p:spPr>
        <p:txBody>
          <a:bodyPr lIns="38100" tIns="38100" rIns="38100" bIns="38100"/>
          <a:lstStyle>
            <a:lvl1pPr marL="693287" indent="-439287">
              <a:lnSpc>
                <a:spcPts val="3600"/>
              </a:lnSpc>
              <a:spcBef>
                <a:spcPts val="2000"/>
              </a:spcBef>
              <a:defRPr sz="3000"/>
            </a:lvl1pPr>
            <a:lvl2pPr marL="1048887" indent="-439287">
              <a:lnSpc>
                <a:spcPts val="3600"/>
              </a:lnSpc>
              <a:spcBef>
                <a:spcPts val="2000"/>
              </a:spcBef>
              <a:tabLst>
                <a:tab pos="1549400" algn="l"/>
              </a:tabLst>
              <a:defRPr sz="3000"/>
            </a:lvl2pPr>
            <a:lvl3pPr marL="1391787" indent="-439287">
              <a:lnSpc>
                <a:spcPts val="3600"/>
              </a:lnSpc>
              <a:spcBef>
                <a:spcPts val="2000"/>
              </a:spcBef>
              <a:defRPr sz="3000"/>
            </a:lvl3pPr>
            <a:lvl4pPr marL="1734687" indent="-439287">
              <a:lnSpc>
                <a:spcPts val="3600"/>
              </a:lnSpc>
              <a:spcBef>
                <a:spcPts val="2000"/>
              </a:spcBef>
              <a:defRPr sz="3000"/>
            </a:lvl4pPr>
            <a:lvl5pPr marL="2090287" indent="-439287">
              <a:lnSpc>
                <a:spcPts val="3600"/>
              </a:lnSpc>
              <a:spcBef>
                <a:spcPts val="2000"/>
              </a:spcBef>
              <a:tabLst>
                <a:tab pos="2590800" algn="l"/>
              </a:tabLst>
              <a:defRPr sz="3000"/>
            </a:lvl5pPr>
          </a:lstStyle>
          <a:p>
            <a:r>
              <a:t>Brödtext nivå ett</a:t>
            </a:r>
          </a:p>
          <a:p>
            <a:pPr lvl="1"/>
            <a:r>
              <a:t>Brödtext nivå två</a:t>
            </a:r>
          </a:p>
          <a:p>
            <a:pPr lvl="2"/>
            <a:r>
              <a:t>Brödtext nivå tre</a:t>
            </a:r>
          </a:p>
          <a:p>
            <a:pPr lvl="3"/>
            <a:r>
              <a:t>Brödtext nivå fyra</a:t>
            </a:r>
          </a:p>
          <a:p>
            <a:pPr lvl="4"/>
            <a:r>
              <a:t>Brödtext nivå fem</a:t>
            </a:r>
          </a:p>
        </p:txBody>
      </p:sp>
      <p:sp>
        <p:nvSpPr>
          <p:cNvPr id="196" name="Diabildsnummer"/>
          <p:cNvSpPr>
            <a:spLocks noGrp="1"/>
          </p:cNvSpPr>
          <p:nvPr>
            <p:ph type="sldNum" sz="quarter" idx="2"/>
          </p:nvPr>
        </p:nvSpPr>
        <p:spPr>
          <a:xfrm>
            <a:off x="4959350" y="7256660"/>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203" name="Titeltext"/>
          <p:cNvSpPr>
            <a:spLocks noGrp="1"/>
          </p:cNvSpPr>
          <p:nvPr>
            <p:ph type="title"/>
          </p:nvPr>
        </p:nvSpPr>
        <p:spPr>
          <a:xfrm>
            <a:off x="990600" y="1282700"/>
            <a:ext cx="8178800" cy="2578100"/>
          </a:xfrm>
          <a:prstGeom prst="rect">
            <a:avLst/>
          </a:prstGeom>
        </p:spPr>
        <p:txBody>
          <a:bodyPr lIns="38100" tIns="38100" rIns="38100" bIns="38100" anchor="b"/>
          <a:lstStyle>
            <a:lvl1pPr>
              <a:lnSpc>
                <a:spcPts val="7400"/>
              </a:lnSpc>
              <a:tabLst>
                <a:tab pos="977900" algn="l"/>
              </a:tabLst>
              <a:defRPr sz="6200"/>
            </a:lvl1pPr>
          </a:lstStyle>
          <a:p>
            <a:r>
              <a:t>Titeltext</a:t>
            </a:r>
          </a:p>
        </p:txBody>
      </p:sp>
      <p:sp>
        <p:nvSpPr>
          <p:cNvPr id="204" name="Brödtext nivå ett…"/>
          <p:cNvSpPr>
            <a:spLocks noGrp="1"/>
          </p:cNvSpPr>
          <p:nvPr>
            <p:ph type="body" sz="quarter" idx="1"/>
          </p:nvPr>
        </p:nvSpPr>
        <p:spPr>
          <a:xfrm>
            <a:off x="990600" y="3924300"/>
            <a:ext cx="8178800" cy="889000"/>
          </a:xfrm>
          <a:prstGeom prst="rect">
            <a:avLst/>
          </a:prstGeom>
        </p:spPr>
        <p:txBody>
          <a:bodyPr lIns="38100" tIns="38100" rIns="38100" bIns="38100" anchor="t"/>
          <a:lstStyle>
            <a:lvl1pPr marL="0" indent="0" algn="ctr">
              <a:lnSpc>
                <a:spcPts val="3100"/>
              </a:lnSpc>
              <a:spcBef>
                <a:spcPts val="200"/>
              </a:spcBef>
              <a:buSzTx/>
              <a:buNone/>
              <a:tabLst>
                <a:tab pos="977900" algn="l"/>
              </a:tabLst>
              <a:defRPr sz="2600"/>
            </a:lvl1pPr>
            <a:lvl2pPr marL="0" indent="0" algn="ctr">
              <a:lnSpc>
                <a:spcPts val="3100"/>
              </a:lnSpc>
              <a:spcBef>
                <a:spcPts val="200"/>
              </a:spcBef>
              <a:buSzTx/>
              <a:buNone/>
              <a:tabLst>
                <a:tab pos="977900" algn="l"/>
              </a:tabLst>
              <a:defRPr sz="2600"/>
            </a:lvl2pPr>
            <a:lvl3pPr marL="0" indent="0" algn="ctr">
              <a:lnSpc>
                <a:spcPts val="3100"/>
              </a:lnSpc>
              <a:spcBef>
                <a:spcPts val="200"/>
              </a:spcBef>
              <a:buSzTx/>
              <a:buNone/>
              <a:tabLst>
                <a:tab pos="977900" algn="l"/>
              </a:tabLst>
              <a:defRPr sz="2600"/>
            </a:lvl3pPr>
            <a:lvl4pPr marL="0" indent="0" algn="ctr">
              <a:lnSpc>
                <a:spcPts val="3100"/>
              </a:lnSpc>
              <a:spcBef>
                <a:spcPts val="200"/>
              </a:spcBef>
              <a:buSzTx/>
              <a:buNone/>
              <a:tabLst>
                <a:tab pos="977900" algn="l"/>
              </a:tabLst>
              <a:defRPr sz="2600"/>
            </a:lvl4pPr>
            <a:lvl5pPr marL="0" indent="0" algn="ctr">
              <a:lnSpc>
                <a:spcPts val="3100"/>
              </a:lnSpc>
              <a:spcBef>
                <a:spcPts val="200"/>
              </a:spcBef>
              <a:buSzTx/>
              <a:buNone/>
              <a:tabLst>
                <a:tab pos="977900" algn="l"/>
              </a:tabLst>
              <a:defRPr sz="2600"/>
            </a:lvl5pPr>
          </a:lstStyle>
          <a:p>
            <a:r>
              <a:t>Brödtext nivå ett</a:t>
            </a:r>
          </a:p>
          <a:p>
            <a:pPr lvl="1"/>
            <a:r>
              <a:t>Brödtext nivå två</a:t>
            </a:r>
          </a:p>
          <a:p>
            <a:pPr lvl="2"/>
            <a:r>
              <a:t>Brödtext nivå tre</a:t>
            </a:r>
          </a:p>
          <a:p>
            <a:pPr lvl="3"/>
            <a:r>
              <a:t>Brödtext nivå fyra</a:t>
            </a:r>
          </a:p>
          <a:p>
            <a:pPr lvl="4"/>
            <a:r>
              <a:t>Brödtext nivå fem</a:t>
            </a:r>
          </a:p>
        </p:txBody>
      </p:sp>
      <p:sp>
        <p:nvSpPr>
          <p:cNvPr id="205" name="Diabildsnummer"/>
          <p:cNvSpPr>
            <a:spLocks noGrp="1"/>
          </p:cNvSpPr>
          <p:nvPr>
            <p:ph type="sldNum" sz="quarter" idx="2"/>
          </p:nvPr>
        </p:nvSpPr>
        <p:spPr>
          <a:xfrm>
            <a:off x="4959350" y="7256660"/>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 copy 1">
    <p:spTree>
      <p:nvGrpSpPr>
        <p:cNvPr id="1" name=""/>
        <p:cNvGrpSpPr/>
        <p:nvPr/>
      </p:nvGrpSpPr>
      <p:grpSpPr>
        <a:xfrm>
          <a:off x="0" y="0"/>
          <a:ext cx="0" cy="0"/>
          <a:chOff x="0" y="0"/>
          <a:chExt cx="0" cy="0"/>
        </a:xfrm>
      </p:grpSpPr>
      <p:sp>
        <p:nvSpPr>
          <p:cNvPr id="212" name="Titeltext"/>
          <p:cNvSpPr>
            <a:spLocks noGrp="1"/>
          </p:cNvSpPr>
          <p:nvPr>
            <p:ph type="title"/>
          </p:nvPr>
        </p:nvSpPr>
        <p:spPr>
          <a:prstGeom prst="rect">
            <a:avLst/>
          </a:prstGeom>
        </p:spPr>
        <p:txBody>
          <a:bodyPr/>
          <a:lstStyle>
            <a:lvl1pPr>
              <a:lnSpc>
                <a:spcPts val="7400"/>
              </a:lnSpc>
              <a:defRPr sz="6200"/>
            </a:lvl1pPr>
          </a:lstStyle>
          <a:p>
            <a:r>
              <a:t>Titeltext</a:t>
            </a:r>
          </a:p>
        </p:txBody>
      </p:sp>
      <p:sp>
        <p:nvSpPr>
          <p:cNvPr id="213" name="Brödtext nivå ett…"/>
          <p:cNvSpPr>
            <a:spLocks noGrp="1"/>
          </p:cNvSpPr>
          <p:nvPr>
            <p:ph type="body" idx="1"/>
          </p:nvPr>
        </p:nvSpPr>
        <p:spPr>
          <a:xfrm>
            <a:off x="990600" y="2159000"/>
            <a:ext cx="8178800" cy="4470400"/>
          </a:xfrm>
          <a:prstGeom prst="rect">
            <a:avLst/>
          </a:prstGeom>
        </p:spPr>
        <p:txBody>
          <a:bodyPr lIns="38100" tIns="38100" rIns="38100" bIns="38100"/>
          <a:lstStyle>
            <a:lvl1pPr marL="693287" indent="-439287">
              <a:lnSpc>
                <a:spcPts val="3600"/>
              </a:lnSpc>
              <a:spcBef>
                <a:spcPts val="2000"/>
              </a:spcBef>
              <a:defRPr sz="3000"/>
            </a:lvl1pPr>
            <a:lvl2pPr marL="1048887" indent="-439287">
              <a:lnSpc>
                <a:spcPts val="3600"/>
              </a:lnSpc>
              <a:spcBef>
                <a:spcPts val="2000"/>
              </a:spcBef>
              <a:tabLst>
                <a:tab pos="1549400" algn="l"/>
              </a:tabLst>
              <a:defRPr sz="3000"/>
            </a:lvl2pPr>
            <a:lvl3pPr marL="1391787" indent="-439287">
              <a:lnSpc>
                <a:spcPts val="3600"/>
              </a:lnSpc>
              <a:spcBef>
                <a:spcPts val="2000"/>
              </a:spcBef>
              <a:defRPr sz="3000"/>
            </a:lvl3pPr>
            <a:lvl4pPr marL="1734687" indent="-439287">
              <a:lnSpc>
                <a:spcPts val="3600"/>
              </a:lnSpc>
              <a:spcBef>
                <a:spcPts val="2000"/>
              </a:spcBef>
              <a:defRPr sz="3000"/>
            </a:lvl4pPr>
            <a:lvl5pPr marL="2090287" indent="-439287">
              <a:lnSpc>
                <a:spcPts val="3600"/>
              </a:lnSpc>
              <a:spcBef>
                <a:spcPts val="2000"/>
              </a:spcBef>
              <a:tabLst>
                <a:tab pos="2590800" algn="l"/>
              </a:tabLst>
              <a:defRPr sz="3000"/>
            </a:lvl5pPr>
          </a:lstStyle>
          <a:p>
            <a:r>
              <a:t>Brödtext nivå ett</a:t>
            </a:r>
          </a:p>
          <a:p>
            <a:pPr lvl="1"/>
            <a:r>
              <a:t>Brödtext nivå två</a:t>
            </a:r>
          </a:p>
          <a:p>
            <a:pPr lvl="2"/>
            <a:r>
              <a:t>Brödtext nivå tre</a:t>
            </a:r>
          </a:p>
          <a:p>
            <a:pPr lvl="3"/>
            <a:r>
              <a:t>Brödtext nivå fyra</a:t>
            </a:r>
          </a:p>
          <a:p>
            <a:pPr lvl="4"/>
            <a:r>
              <a:t>Brödtext nivå fem</a:t>
            </a:r>
          </a:p>
        </p:txBody>
      </p:sp>
      <p:sp>
        <p:nvSpPr>
          <p:cNvPr id="214" name="Diabildsnummer"/>
          <p:cNvSpPr>
            <a:spLocks noGrp="1"/>
          </p:cNvSpPr>
          <p:nvPr>
            <p:ph type="sldNum" sz="quarter" idx="2"/>
          </p:nvPr>
        </p:nvSpPr>
        <p:spPr>
          <a:xfrm>
            <a:off x="4959350" y="7256660"/>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pic>
        <p:nvPicPr>
          <p:cNvPr id="221" name="internationellt.jpg" descr="internationellt.jpg"/>
          <p:cNvPicPr>
            <a:picLocks noChangeAspect="1"/>
          </p:cNvPicPr>
          <p:nvPr/>
        </p:nvPicPr>
        <p:blipFill>
          <a:blip r:embed="rId2">
            <a:alphaModFix amt="50000"/>
            <a:extLst/>
          </a:blip>
          <a:stretch>
            <a:fillRect/>
          </a:stretch>
        </p:blipFill>
        <p:spPr>
          <a:xfrm>
            <a:off x="690121" y="0"/>
            <a:ext cx="2430860" cy="628445"/>
          </a:xfrm>
          <a:prstGeom prst="rect">
            <a:avLst/>
          </a:prstGeom>
          <a:ln w="12700">
            <a:miter lim="400000"/>
          </a:ln>
        </p:spPr>
      </p:pic>
      <p:pic>
        <p:nvPicPr>
          <p:cNvPr id="222" name="konsult.jpg" descr="konsult.jpg"/>
          <p:cNvPicPr>
            <a:picLocks noChangeAspect="1"/>
          </p:cNvPicPr>
          <p:nvPr/>
        </p:nvPicPr>
        <p:blipFill>
          <a:blip r:embed="rId3">
            <a:alphaModFix amt="50000"/>
            <a:extLst/>
          </a:blip>
          <a:stretch>
            <a:fillRect/>
          </a:stretch>
        </p:blipFill>
        <p:spPr>
          <a:xfrm>
            <a:off x="7762557" y="0"/>
            <a:ext cx="2401095" cy="620750"/>
          </a:xfrm>
          <a:prstGeom prst="rect">
            <a:avLst/>
          </a:prstGeom>
          <a:ln w="12700">
            <a:miter lim="400000"/>
          </a:ln>
        </p:spPr>
      </p:pic>
      <p:pic>
        <p:nvPicPr>
          <p:cNvPr id="223" name="ledning.jpg" descr="ledning.jpg"/>
          <p:cNvPicPr>
            <a:picLocks noChangeAspect="1"/>
          </p:cNvPicPr>
          <p:nvPr/>
        </p:nvPicPr>
        <p:blipFill>
          <a:blip r:embed="rId4">
            <a:alphaModFix amt="50000"/>
            <a:extLst/>
          </a:blip>
          <a:stretch>
            <a:fillRect/>
          </a:stretch>
        </p:blipFill>
        <p:spPr>
          <a:xfrm>
            <a:off x="5511408" y="2369"/>
            <a:ext cx="2252267" cy="622710"/>
          </a:xfrm>
          <a:prstGeom prst="rect">
            <a:avLst/>
          </a:prstGeom>
          <a:ln w="12700">
            <a:miter lim="400000"/>
          </a:ln>
        </p:spPr>
      </p:pic>
      <p:pic>
        <p:nvPicPr>
          <p:cNvPr id="224" name="utbildning.jpg" descr="utbildning.jpg"/>
          <p:cNvPicPr>
            <a:picLocks noChangeAspect="1"/>
          </p:cNvPicPr>
          <p:nvPr/>
        </p:nvPicPr>
        <p:blipFill>
          <a:blip r:embed="rId5">
            <a:alphaModFix amt="50000"/>
            <a:extLst/>
          </a:blip>
          <a:stretch>
            <a:fillRect/>
          </a:stretch>
        </p:blipFill>
        <p:spPr>
          <a:xfrm>
            <a:off x="3127021" y="0"/>
            <a:ext cx="2391173" cy="626771"/>
          </a:xfrm>
          <a:prstGeom prst="rect">
            <a:avLst/>
          </a:prstGeom>
          <a:ln w="12700">
            <a:miter lim="400000"/>
          </a:ln>
        </p:spPr>
      </p:pic>
      <p:sp>
        <p:nvSpPr>
          <p:cNvPr id="225" name="Linje"/>
          <p:cNvSpPr/>
          <p:nvPr/>
        </p:nvSpPr>
        <p:spPr>
          <a:xfrm>
            <a:off x="-38100" y="635000"/>
            <a:ext cx="10239658" cy="127"/>
          </a:xfrm>
          <a:prstGeom prst="line">
            <a:avLst/>
          </a:prstGeom>
          <a:ln w="38100">
            <a:solidFill>
              <a:srgbClr val="FFFFFF"/>
            </a:solidFill>
            <a:miter lim="400000"/>
          </a:ln>
        </p:spPr>
        <p:txBody>
          <a:bodyPr lIns="50800" tIns="50800" rIns="50800" bIns="50800" anchor="ctr"/>
          <a:lstStyle/>
          <a:p>
            <a:endParaRPr/>
          </a:p>
        </p:txBody>
      </p:sp>
      <p:sp>
        <p:nvSpPr>
          <p:cNvPr id="226" name="Linje"/>
          <p:cNvSpPr/>
          <p:nvPr/>
        </p:nvSpPr>
        <p:spPr>
          <a:xfrm>
            <a:off x="-673100" y="635000"/>
            <a:ext cx="10858500" cy="4"/>
          </a:xfrm>
          <a:prstGeom prst="line">
            <a:avLst/>
          </a:prstGeom>
          <a:ln w="50800">
            <a:solidFill>
              <a:srgbClr val="8E4328">
                <a:alpha val="50000"/>
              </a:srgbClr>
            </a:solidFill>
            <a:miter lim="400000"/>
          </a:ln>
        </p:spPr>
        <p:txBody>
          <a:bodyPr lIns="50800" tIns="50800" rIns="50800" bIns="50800" anchor="ctr"/>
          <a:lstStyle/>
          <a:p>
            <a:endParaRPr/>
          </a:p>
        </p:txBody>
      </p:sp>
      <p:sp>
        <p:nvSpPr>
          <p:cNvPr id="227" name="Rektangel"/>
          <p:cNvSpPr/>
          <p:nvPr/>
        </p:nvSpPr>
        <p:spPr>
          <a:xfrm>
            <a:off x="774700" y="-25400"/>
            <a:ext cx="9461500" cy="660400"/>
          </a:xfrm>
          <a:prstGeom prst="rect">
            <a:avLst/>
          </a:prstGeom>
          <a:gradFill>
            <a:gsLst>
              <a:gs pos="0">
                <a:srgbClr val="FFFFFF">
                  <a:alpha val="0"/>
                </a:srgbClr>
              </a:gs>
              <a:gs pos="100000">
                <a:srgbClr val="8E4328">
                  <a:alpha val="70000"/>
                </a:srgbClr>
              </a:gs>
            </a:gsLst>
          </a:gradFill>
          <a:ln w="12700">
            <a:miter lim="400000"/>
          </a:ln>
        </p:spPr>
        <p:txBody>
          <a:bodyPr lIns="38100" tIns="38100" rIns="38100" bIns="38100" anchor="ctr"/>
          <a:lstStyle/>
          <a:p>
            <a:pPr algn="ctr">
              <a:defRPr sz="3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grpSp>
        <p:nvGrpSpPr>
          <p:cNvPr id="236" name="Gruppera"/>
          <p:cNvGrpSpPr/>
          <p:nvPr/>
        </p:nvGrpSpPr>
        <p:grpSpPr>
          <a:xfrm>
            <a:off x="1602933" y="7409752"/>
            <a:ext cx="7568532" cy="262388"/>
            <a:chOff x="0" y="0"/>
            <a:chExt cx="7568530" cy="262386"/>
          </a:xfrm>
        </p:grpSpPr>
        <p:pic>
          <p:nvPicPr>
            <p:cNvPr id="228" name="internationellt.jpg" descr="internationellt.jpg"/>
            <p:cNvPicPr>
              <a:picLocks noChangeAspect="1"/>
            </p:cNvPicPr>
            <p:nvPr/>
          </p:nvPicPr>
          <p:blipFill>
            <a:blip r:embed="rId2">
              <a:alphaModFix amt="50000"/>
              <a:extLst/>
            </a:blip>
            <a:stretch>
              <a:fillRect/>
            </a:stretch>
          </p:blipFill>
          <p:spPr>
            <a:xfrm>
              <a:off x="0" y="5539"/>
              <a:ext cx="972344" cy="251379"/>
            </a:xfrm>
            <a:prstGeom prst="rect">
              <a:avLst/>
            </a:prstGeom>
            <a:ln w="12700" cap="flat">
              <a:noFill/>
              <a:miter lim="400000"/>
            </a:ln>
            <a:effectLst/>
          </p:spPr>
        </p:pic>
        <p:pic>
          <p:nvPicPr>
            <p:cNvPr id="229" name="konsult.jpg" descr="konsult.jpg"/>
            <p:cNvPicPr>
              <a:picLocks noChangeAspect="1"/>
            </p:cNvPicPr>
            <p:nvPr/>
          </p:nvPicPr>
          <p:blipFill>
            <a:blip r:embed="rId3">
              <a:alphaModFix amt="50000"/>
              <a:extLst/>
            </a:blip>
            <a:stretch>
              <a:fillRect/>
            </a:stretch>
          </p:blipFill>
          <p:spPr>
            <a:xfrm>
              <a:off x="2835795" y="0"/>
              <a:ext cx="942580" cy="243683"/>
            </a:xfrm>
            <a:prstGeom prst="rect">
              <a:avLst/>
            </a:prstGeom>
            <a:ln w="12700" cap="flat">
              <a:noFill/>
              <a:miter lim="400000"/>
            </a:ln>
            <a:effectLst/>
          </p:spPr>
        </p:pic>
        <p:pic>
          <p:nvPicPr>
            <p:cNvPr id="230" name="ledning.jpg" descr="ledning.jpg"/>
            <p:cNvPicPr>
              <a:picLocks noChangeAspect="1"/>
            </p:cNvPicPr>
            <p:nvPr/>
          </p:nvPicPr>
          <p:blipFill>
            <a:blip r:embed="rId4">
              <a:alphaModFix amt="50000"/>
              <a:extLst/>
            </a:blip>
            <a:stretch>
              <a:fillRect/>
            </a:stretch>
          </p:blipFill>
          <p:spPr>
            <a:xfrm>
              <a:off x="1939755" y="4257"/>
              <a:ext cx="897158" cy="248048"/>
            </a:xfrm>
            <a:prstGeom prst="rect">
              <a:avLst/>
            </a:prstGeom>
            <a:ln w="12700" cap="flat">
              <a:noFill/>
              <a:miter lim="400000"/>
            </a:ln>
            <a:effectLst/>
          </p:spPr>
        </p:pic>
        <p:pic>
          <p:nvPicPr>
            <p:cNvPr id="231" name="utbildning.jpg" descr="utbildning.jpg"/>
            <p:cNvPicPr>
              <a:picLocks noChangeAspect="1"/>
            </p:cNvPicPr>
            <p:nvPr/>
          </p:nvPicPr>
          <p:blipFill>
            <a:blip r:embed="rId5">
              <a:alphaModFix amt="50000"/>
              <a:extLst/>
            </a:blip>
            <a:stretch>
              <a:fillRect/>
            </a:stretch>
          </p:blipFill>
          <p:spPr>
            <a:xfrm>
              <a:off x="978384" y="10118"/>
              <a:ext cx="962423" cy="252269"/>
            </a:xfrm>
            <a:prstGeom prst="rect">
              <a:avLst/>
            </a:prstGeom>
            <a:ln w="12700" cap="flat">
              <a:noFill/>
              <a:miter lim="400000"/>
            </a:ln>
            <a:effectLst/>
          </p:spPr>
        </p:pic>
        <p:pic>
          <p:nvPicPr>
            <p:cNvPr id="232" name="internationellt.jpg" descr="internationellt.jpg"/>
            <p:cNvPicPr>
              <a:picLocks noChangeAspect="1"/>
            </p:cNvPicPr>
            <p:nvPr/>
          </p:nvPicPr>
          <p:blipFill>
            <a:blip r:embed="rId2">
              <a:alphaModFix amt="50000"/>
              <a:extLst/>
            </a:blip>
            <a:stretch>
              <a:fillRect/>
            </a:stretch>
          </p:blipFill>
          <p:spPr>
            <a:xfrm>
              <a:off x="3790156" y="5539"/>
              <a:ext cx="972344" cy="251379"/>
            </a:xfrm>
            <a:prstGeom prst="rect">
              <a:avLst/>
            </a:prstGeom>
            <a:ln w="12700" cap="flat">
              <a:noFill/>
              <a:miter lim="400000"/>
            </a:ln>
            <a:effectLst/>
          </p:spPr>
        </p:pic>
        <p:pic>
          <p:nvPicPr>
            <p:cNvPr id="233" name="konsult.jpg" descr="konsult.jpg"/>
            <p:cNvPicPr>
              <a:picLocks noChangeAspect="1"/>
            </p:cNvPicPr>
            <p:nvPr/>
          </p:nvPicPr>
          <p:blipFill>
            <a:blip r:embed="rId3">
              <a:alphaModFix amt="50000"/>
              <a:extLst/>
            </a:blip>
            <a:stretch>
              <a:fillRect/>
            </a:stretch>
          </p:blipFill>
          <p:spPr>
            <a:xfrm>
              <a:off x="6625952" y="0"/>
              <a:ext cx="942579" cy="243683"/>
            </a:xfrm>
            <a:prstGeom prst="rect">
              <a:avLst/>
            </a:prstGeom>
            <a:ln w="12700" cap="flat">
              <a:noFill/>
              <a:miter lim="400000"/>
            </a:ln>
            <a:effectLst/>
          </p:spPr>
        </p:pic>
        <p:pic>
          <p:nvPicPr>
            <p:cNvPr id="234" name="ledning.jpg" descr="ledning.jpg"/>
            <p:cNvPicPr>
              <a:picLocks noChangeAspect="1"/>
            </p:cNvPicPr>
            <p:nvPr/>
          </p:nvPicPr>
          <p:blipFill>
            <a:blip r:embed="rId4">
              <a:alphaModFix amt="50000"/>
              <a:extLst/>
            </a:blip>
            <a:stretch>
              <a:fillRect/>
            </a:stretch>
          </p:blipFill>
          <p:spPr>
            <a:xfrm>
              <a:off x="5729911" y="4257"/>
              <a:ext cx="897158" cy="248048"/>
            </a:xfrm>
            <a:prstGeom prst="rect">
              <a:avLst/>
            </a:prstGeom>
            <a:ln w="12700" cap="flat">
              <a:noFill/>
              <a:miter lim="400000"/>
            </a:ln>
            <a:effectLst/>
          </p:spPr>
        </p:pic>
        <p:pic>
          <p:nvPicPr>
            <p:cNvPr id="235" name="utbildning.jpg" descr="utbildning.jpg"/>
            <p:cNvPicPr>
              <a:picLocks noChangeAspect="1"/>
            </p:cNvPicPr>
            <p:nvPr/>
          </p:nvPicPr>
          <p:blipFill>
            <a:blip r:embed="rId5">
              <a:alphaModFix amt="50000"/>
              <a:extLst/>
            </a:blip>
            <a:stretch>
              <a:fillRect/>
            </a:stretch>
          </p:blipFill>
          <p:spPr>
            <a:xfrm>
              <a:off x="4768540" y="10118"/>
              <a:ext cx="962423" cy="252269"/>
            </a:xfrm>
            <a:prstGeom prst="rect">
              <a:avLst/>
            </a:prstGeom>
            <a:ln w="12700" cap="flat">
              <a:noFill/>
              <a:miter lim="400000"/>
            </a:ln>
            <a:effectLst/>
          </p:spPr>
        </p:pic>
      </p:grpSp>
      <p:sp>
        <p:nvSpPr>
          <p:cNvPr id="237" name="Rektangel"/>
          <p:cNvSpPr/>
          <p:nvPr/>
        </p:nvSpPr>
        <p:spPr>
          <a:xfrm>
            <a:off x="1600200" y="7416800"/>
            <a:ext cx="7569200" cy="342900"/>
          </a:xfrm>
          <a:prstGeom prst="rect">
            <a:avLst/>
          </a:prstGeom>
          <a:gradFill>
            <a:gsLst>
              <a:gs pos="0">
                <a:srgbClr val="FFFFFF">
                  <a:alpha val="0"/>
                </a:srgbClr>
              </a:gs>
              <a:gs pos="100000">
                <a:srgbClr val="8E4328">
                  <a:alpha val="70000"/>
                </a:srgbClr>
              </a:gs>
            </a:gsLst>
          </a:gradFill>
          <a:ln w="12700">
            <a:miter lim="400000"/>
          </a:ln>
        </p:spPr>
        <p:txBody>
          <a:bodyPr lIns="38100" tIns="38100" rIns="38100" bIns="38100" anchor="ctr"/>
          <a:lstStyle/>
          <a:p>
            <a:pPr algn="ctr">
              <a:defRPr sz="3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8" name="© Esam AB"/>
          <p:cNvSpPr/>
          <p:nvPr/>
        </p:nvSpPr>
        <p:spPr>
          <a:xfrm>
            <a:off x="9322303" y="7410450"/>
            <a:ext cx="655194" cy="2159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lgn="ctr">
              <a:defRPr sz="1000">
                <a:latin typeface="Myriad Pro"/>
                <a:ea typeface="Myriad Pro"/>
                <a:cs typeface="Myriad Pro"/>
                <a:sym typeface="Myriad Pro"/>
              </a:defRPr>
            </a:lvl1pPr>
          </a:lstStyle>
          <a:p>
            <a:r>
              <a:t>© Esam AB</a:t>
            </a:r>
          </a:p>
        </p:txBody>
      </p:sp>
      <p:pic>
        <p:nvPicPr>
          <p:cNvPr id="239" name="pasted.pdf" descr="pasted.pdf"/>
          <p:cNvPicPr>
            <a:picLocks noChangeAspect="1"/>
          </p:cNvPicPr>
          <p:nvPr/>
        </p:nvPicPr>
        <p:blipFill>
          <a:blip r:embed="rId6">
            <a:alphaModFix amt="50000"/>
            <a:extLst/>
          </a:blip>
          <a:stretch>
            <a:fillRect/>
          </a:stretch>
        </p:blipFill>
        <p:spPr>
          <a:xfrm>
            <a:off x="87664" y="54570"/>
            <a:ext cx="496519" cy="520701"/>
          </a:xfrm>
          <a:prstGeom prst="rect">
            <a:avLst/>
          </a:prstGeom>
          <a:ln w="12700">
            <a:miter lim="400000"/>
          </a:ln>
        </p:spPr>
      </p:pic>
      <p:sp>
        <p:nvSpPr>
          <p:cNvPr id="240" name="Linje"/>
          <p:cNvSpPr/>
          <p:nvPr/>
        </p:nvSpPr>
        <p:spPr>
          <a:xfrm>
            <a:off x="-673100" y="7404100"/>
            <a:ext cx="10858500" cy="4"/>
          </a:xfrm>
          <a:prstGeom prst="line">
            <a:avLst/>
          </a:prstGeom>
          <a:ln w="12700">
            <a:solidFill>
              <a:srgbClr val="8E4328">
                <a:alpha val="50000"/>
              </a:srgbClr>
            </a:solidFill>
            <a:miter lim="400000"/>
          </a:ln>
        </p:spPr>
        <p:txBody>
          <a:bodyPr lIns="50800" tIns="50800" rIns="50800" bIns="50800" anchor="ctr"/>
          <a:lstStyle/>
          <a:p>
            <a:endParaRPr/>
          </a:p>
        </p:txBody>
      </p:sp>
      <p:sp>
        <p:nvSpPr>
          <p:cNvPr id="241" name="Sara Andersson"/>
          <p:cNvSpPr/>
          <p:nvPr/>
        </p:nvSpPr>
        <p:spPr>
          <a:xfrm>
            <a:off x="113442" y="7410450"/>
            <a:ext cx="907543" cy="2159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defRPr sz="1000">
                <a:latin typeface="Myriad Pro"/>
                <a:ea typeface="Myriad Pro"/>
                <a:cs typeface="Myriad Pro"/>
                <a:sym typeface="Myriad Pro"/>
              </a:defRPr>
            </a:lvl1pPr>
          </a:lstStyle>
          <a:p>
            <a:r>
              <a:t>Sara Andersson</a:t>
            </a:r>
          </a:p>
        </p:txBody>
      </p:sp>
      <p:sp>
        <p:nvSpPr>
          <p:cNvPr id="242" name="Diabildsnummer"/>
          <p:cNvSpPr>
            <a:spLocks noGrp="1"/>
          </p:cNvSpPr>
          <p:nvPr>
            <p:ph type="sldNum" sz="quarter" idx="2"/>
          </p:nvPr>
        </p:nvSpPr>
        <p:spPr>
          <a:xfrm>
            <a:off x="4940300" y="7251700"/>
            <a:ext cx="266700" cy="279400"/>
          </a:xfrm>
          <a:prstGeom prst="rect">
            <a:avLst/>
          </a:prstGeom>
        </p:spPr>
        <p:txBody>
          <a:bodyPr/>
          <a:lstStyle>
            <a:lvl1pPr>
              <a:lnSpc>
                <a:spcPct val="100000"/>
              </a:lnSpc>
              <a:tabLst/>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Top copy">
    <p:spTree>
      <p:nvGrpSpPr>
        <p:cNvPr id="1" name=""/>
        <p:cNvGrpSpPr/>
        <p:nvPr/>
      </p:nvGrpSpPr>
      <p:grpSpPr>
        <a:xfrm>
          <a:off x="0" y="0"/>
          <a:ext cx="0" cy="0"/>
          <a:chOff x="0" y="0"/>
          <a:chExt cx="0" cy="0"/>
        </a:xfrm>
      </p:grpSpPr>
      <p:pic>
        <p:nvPicPr>
          <p:cNvPr id="249" name="internationellt.jpg" descr="internationellt.jpg"/>
          <p:cNvPicPr>
            <a:picLocks noChangeAspect="1"/>
          </p:cNvPicPr>
          <p:nvPr/>
        </p:nvPicPr>
        <p:blipFill>
          <a:blip r:embed="rId2">
            <a:alphaModFix amt="50000"/>
            <a:extLst/>
          </a:blip>
          <a:stretch>
            <a:fillRect/>
          </a:stretch>
        </p:blipFill>
        <p:spPr>
          <a:xfrm>
            <a:off x="690121" y="0"/>
            <a:ext cx="2430860" cy="628445"/>
          </a:xfrm>
          <a:prstGeom prst="rect">
            <a:avLst/>
          </a:prstGeom>
          <a:ln w="12700">
            <a:miter lim="400000"/>
          </a:ln>
        </p:spPr>
      </p:pic>
      <p:pic>
        <p:nvPicPr>
          <p:cNvPr id="250" name="konsult.jpg" descr="konsult.jpg"/>
          <p:cNvPicPr>
            <a:picLocks noChangeAspect="1"/>
          </p:cNvPicPr>
          <p:nvPr/>
        </p:nvPicPr>
        <p:blipFill>
          <a:blip r:embed="rId3">
            <a:alphaModFix amt="50000"/>
            <a:extLst/>
          </a:blip>
          <a:stretch>
            <a:fillRect/>
          </a:stretch>
        </p:blipFill>
        <p:spPr>
          <a:xfrm>
            <a:off x="7762557" y="0"/>
            <a:ext cx="2401095" cy="620750"/>
          </a:xfrm>
          <a:prstGeom prst="rect">
            <a:avLst/>
          </a:prstGeom>
          <a:ln w="12700">
            <a:miter lim="400000"/>
          </a:ln>
        </p:spPr>
      </p:pic>
      <p:pic>
        <p:nvPicPr>
          <p:cNvPr id="251" name="ledning.jpg" descr="ledning.jpg"/>
          <p:cNvPicPr>
            <a:picLocks noChangeAspect="1"/>
          </p:cNvPicPr>
          <p:nvPr/>
        </p:nvPicPr>
        <p:blipFill>
          <a:blip r:embed="rId4">
            <a:alphaModFix amt="50000"/>
            <a:extLst/>
          </a:blip>
          <a:stretch>
            <a:fillRect/>
          </a:stretch>
        </p:blipFill>
        <p:spPr>
          <a:xfrm>
            <a:off x="5511408" y="2369"/>
            <a:ext cx="2252267" cy="622710"/>
          </a:xfrm>
          <a:prstGeom prst="rect">
            <a:avLst/>
          </a:prstGeom>
          <a:ln w="12700">
            <a:miter lim="400000"/>
          </a:ln>
        </p:spPr>
      </p:pic>
      <p:pic>
        <p:nvPicPr>
          <p:cNvPr id="252" name="utbildning.jpg" descr="utbildning.jpg"/>
          <p:cNvPicPr>
            <a:picLocks noChangeAspect="1"/>
          </p:cNvPicPr>
          <p:nvPr/>
        </p:nvPicPr>
        <p:blipFill>
          <a:blip r:embed="rId5">
            <a:alphaModFix amt="50000"/>
            <a:extLst/>
          </a:blip>
          <a:stretch>
            <a:fillRect/>
          </a:stretch>
        </p:blipFill>
        <p:spPr>
          <a:xfrm>
            <a:off x="3127021" y="0"/>
            <a:ext cx="2391173" cy="626771"/>
          </a:xfrm>
          <a:prstGeom prst="rect">
            <a:avLst/>
          </a:prstGeom>
          <a:ln w="12700">
            <a:miter lim="400000"/>
          </a:ln>
        </p:spPr>
      </p:pic>
      <p:sp>
        <p:nvSpPr>
          <p:cNvPr id="253" name="Linje"/>
          <p:cNvSpPr/>
          <p:nvPr/>
        </p:nvSpPr>
        <p:spPr>
          <a:xfrm>
            <a:off x="-38100" y="635000"/>
            <a:ext cx="10239658" cy="127"/>
          </a:xfrm>
          <a:prstGeom prst="line">
            <a:avLst/>
          </a:prstGeom>
          <a:ln w="38100">
            <a:solidFill>
              <a:srgbClr val="FFFFFF"/>
            </a:solidFill>
            <a:miter lim="400000"/>
          </a:ln>
        </p:spPr>
        <p:txBody>
          <a:bodyPr lIns="50800" tIns="50800" rIns="50800" bIns="50800" anchor="ctr"/>
          <a:lstStyle/>
          <a:p>
            <a:endParaRPr/>
          </a:p>
        </p:txBody>
      </p:sp>
      <p:sp>
        <p:nvSpPr>
          <p:cNvPr id="254" name="Linje"/>
          <p:cNvSpPr/>
          <p:nvPr/>
        </p:nvSpPr>
        <p:spPr>
          <a:xfrm>
            <a:off x="-673100" y="635000"/>
            <a:ext cx="10858500" cy="4"/>
          </a:xfrm>
          <a:prstGeom prst="line">
            <a:avLst/>
          </a:prstGeom>
          <a:ln w="50800">
            <a:solidFill>
              <a:srgbClr val="8E4328">
                <a:alpha val="50000"/>
              </a:srgbClr>
            </a:solidFill>
            <a:miter lim="400000"/>
          </a:ln>
        </p:spPr>
        <p:txBody>
          <a:bodyPr lIns="50800" tIns="50800" rIns="50800" bIns="50800" anchor="ctr"/>
          <a:lstStyle/>
          <a:p>
            <a:endParaRPr/>
          </a:p>
        </p:txBody>
      </p:sp>
      <p:sp>
        <p:nvSpPr>
          <p:cNvPr id="255" name="Rektangel"/>
          <p:cNvSpPr/>
          <p:nvPr/>
        </p:nvSpPr>
        <p:spPr>
          <a:xfrm>
            <a:off x="774700" y="-25400"/>
            <a:ext cx="9461500" cy="660400"/>
          </a:xfrm>
          <a:prstGeom prst="rect">
            <a:avLst/>
          </a:prstGeom>
          <a:gradFill>
            <a:gsLst>
              <a:gs pos="0">
                <a:srgbClr val="FFFFFF">
                  <a:alpha val="0"/>
                </a:srgbClr>
              </a:gs>
              <a:gs pos="100000">
                <a:srgbClr val="8E4328">
                  <a:alpha val="70000"/>
                </a:srgbClr>
              </a:gs>
            </a:gsLst>
          </a:gradFill>
          <a:ln w="12700">
            <a:miter lim="400000"/>
          </a:ln>
        </p:spPr>
        <p:txBody>
          <a:bodyPr lIns="38100" tIns="38100" rIns="38100" bIns="38100" anchor="ctr"/>
          <a:lstStyle/>
          <a:p>
            <a:pPr algn="ctr">
              <a:defRPr sz="3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grpSp>
        <p:nvGrpSpPr>
          <p:cNvPr id="264" name="Gruppera"/>
          <p:cNvGrpSpPr/>
          <p:nvPr/>
        </p:nvGrpSpPr>
        <p:grpSpPr>
          <a:xfrm>
            <a:off x="1602933" y="7409752"/>
            <a:ext cx="7568532" cy="262388"/>
            <a:chOff x="0" y="0"/>
            <a:chExt cx="7568530" cy="262386"/>
          </a:xfrm>
        </p:grpSpPr>
        <p:pic>
          <p:nvPicPr>
            <p:cNvPr id="256" name="internationellt.jpg" descr="internationellt.jpg"/>
            <p:cNvPicPr>
              <a:picLocks noChangeAspect="1"/>
            </p:cNvPicPr>
            <p:nvPr/>
          </p:nvPicPr>
          <p:blipFill>
            <a:blip r:embed="rId2">
              <a:alphaModFix amt="50000"/>
              <a:extLst/>
            </a:blip>
            <a:stretch>
              <a:fillRect/>
            </a:stretch>
          </p:blipFill>
          <p:spPr>
            <a:xfrm>
              <a:off x="0" y="5539"/>
              <a:ext cx="972344" cy="251379"/>
            </a:xfrm>
            <a:prstGeom prst="rect">
              <a:avLst/>
            </a:prstGeom>
            <a:ln w="12700" cap="flat">
              <a:noFill/>
              <a:miter lim="400000"/>
            </a:ln>
            <a:effectLst/>
          </p:spPr>
        </p:pic>
        <p:pic>
          <p:nvPicPr>
            <p:cNvPr id="257" name="konsult.jpg" descr="konsult.jpg"/>
            <p:cNvPicPr>
              <a:picLocks noChangeAspect="1"/>
            </p:cNvPicPr>
            <p:nvPr/>
          </p:nvPicPr>
          <p:blipFill>
            <a:blip r:embed="rId3">
              <a:alphaModFix amt="50000"/>
              <a:extLst/>
            </a:blip>
            <a:stretch>
              <a:fillRect/>
            </a:stretch>
          </p:blipFill>
          <p:spPr>
            <a:xfrm>
              <a:off x="2835795" y="0"/>
              <a:ext cx="942580" cy="243683"/>
            </a:xfrm>
            <a:prstGeom prst="rect">
              <a:avLst/>
            </a:prstGeom>
            <a:ln w="12700" cap="flat">
              <a:noFill/>
              <a:miter lim="400000"/>
            </a:ln>
            <a:effectLst/>
          </p:spPr>
        </p:pic>
        <p:pic>
          <p:nvPicPr>
            <p:cNvPr id="258" name="ledning.jpg" descr="ledning.jpg"/>
            <p:cNvPicPr>
              <a:picLocks noChangeAspect="1"/>
            </p:cNvPicPr>
            <p:nvPr/>
          </p:nvPicPr>
          <p:blipFill>
            <a:blip r:embed="rId4">
              <a:alphaModFix amt="50000"/>
              <a:extLst/>
            </a:blip>
            <a:stretch>
              <a:fillRect/>
            </a:stretch>
          </p:blipFill>
          <p:spPr>
            <a:xfrm>
              <a:off x="1939755" y="4257"/>
              <a:ext cx="897158" cy="248048"/>
            </a:xfrm>
            <a:prstGeom prst="rect">
              <a:avLst/>
            </a:prstGeom>
            <a:ln w="12700" cap="flat">
              <a:noFill/>
              <a:miter lim="400000"/>
            </a:ln>
            <a:effectLst/>
          </p:spPr>
        </p:pic>
        <p:pic>
          <p:nvPicPr>
            <p:cNvPr id="259" name="utbildning.jpg" descr="utbildning.jpg"/>
            <p:cNvPicPr>
              <a:picLocks noChangeAspect="1"/>
            </p:cNvPicPr>
            <p:nvPr/>
          </p:nvPicPr>
          <p:blipFill>
            <a:blip r:embed="rId5">
              <a:alphaModFix amt="50000"/>
              <a:extLst/>
            </a:blip>
            <a:stretch>
              <a:fillRect/>
            </a:stretch>
          </p:blipFill>
          <p:spPr>
            <a:xfrm>
              <a:off x="978384" y="10118"/>
              <a:ext cx="962423" cy="252269"/>
            </a:xfrm>
            <a:prstGeom prst="rect">
              <a:avLst/>
            </a:prstGeom>
            <a:ln w="12700" cap="flat">
              <a:noFill/>
              <a:miter lim="400000"/>
            </a:ln>
            <a:effectLst/>
          </p:spPr>
        </p:pic>
        <p:pic>
          <p:nvPicPr>
            <p:cNvPr id="260" name="internationellt.jpg" descr="internationellt.jpg"/>
            <p:cNvPicPr>
              <a:picLocks noChangeAspect="1"/>
            </p:cNvPicPr>
            <p:nvPr/>
          </p:nvPicPr>
          <p:blipFill>
            <a:blip r:embed="rId2">
              <a:alphaModFix amt="50000"/>
              <a:extLst/>
            </a:blip>
            <a:stretch>
              <a:fillRect/>
            </a:stretch>
          </p:blipFill>
          <p:spPr>
            <a:xfrm>
              <a:off x="3790156" y="5539"/>
              <a:ext cx="972344" cy="251379"/>
            </a:xfrm>
            <a:prstGeom prst="rect">
              <a:avLst/>
            </a:prstGeom>
            <a:ln w="12700" cap="flat">
              <a:noFill/>
              <a:miter lim="400000"/>
            </a:ln>
            <a:effectLst/>
          </p:spPr>
        </p:pic>
        <p:pic>
          <p:nvPicPr>
            <p:cNvPr id="261" name="konsult.jpg" descr="konsult.jpg"/>
            <p:cNvPicPr>
              <a:picLocks noChangeAspect="1"/>
            </p:cNvPicPr>
            <p:nvPr/>
          </p:nvPicPr>
          <p:blipFill>
            <a:blip r:embed="rId3">
              <a:alphaModFix amt="50000"/>
              <a:extLst/>
            </a:blip>
            <a:stretch>
              <a:fillRect/>
            </a:stretch>
          </p:blipFill>
          <p:spPr>
            <a:xfrm>
              <a:off x="6625952" y="0"/>
              <a:ext cx="942579" cy="243683"/>
            </a:xfrm>
            <a:prstGeom prst="rect">
              <a:avLst/>
            </a:prstGeom>
            <a:ln w="12700" cap="flat">
              <a:noFill/>
              <a:miter lim="400000"/>
            </a:ln>
            <a:effectLst/>
          </p:spPr>
        </p:pic>
        <p:pic>
          <p:nvPicPr>
            <p:cNvPr id="262" name="ledning.jpg" descr="ledning.jpg"/>
            <p:cNvPicPr>
              <a:picLocks noChangeAspect="1"/>
            </p:cNvPicPr>
            <p:nvPr/>
          </p:nvPicPr>
          <p:blipFill>
            <a:blip r:embed="rId4">
              <a:alphaModFix amt="50000"/>
              <a:extLst/>
            </a:blip>
            <a:stretch>
              <a:fillRect/>
            </a:stretch>
          </p:blipFill>
          <p:spPr>
            <a:xfrm>
              <a:off x="5729911" y="4257"/>
              <a:ext cx="897158" cy="248048"/>
            </a:xfrm>
            <a:prstGeom prst="rect">
              <a:avLst/>
            </a:prstGeom>
            <a:ln w="12700" cap="flat">
              <a:noFill/>
              <a:miter lim="400000"/>
            </a:ln>
            <a:effectLst/>
          </p:spPr>
        </p:pic>
        <p:pic>
          <p:nvPicPr>
            <p:cNvPr id="263" name="utbildning.jpg" descr="utbildning.jpg"/>
            <p:cNvPicPr>
              <a:picLocks noChangeAspect="1"/>
            </p:cNvPicPr>
            <p:nvPr/>
          </p:nvPicPr>
          <p:blipFill>
            <a:blip r:embed="rId5">
              <a:alphaModFix amt="50000"/>
              <a:extLst/>
            </a:blip>
            <a:stretch>
              <a:fillRect/>
            </a:stretch>
          </p:blipFill>
          <p:spPr>
            <a:xfrm>
              <a:off x="4768540" y="10118"/>
              <a:ext cx="962423" cy="252269"/>
            </a:xfrm>
            <a:prstGeom prst="rect">
              <a:avLst/>
            </a:prstGeom>
            <a:ln w="12700" cap="flat">
              <a:noFill/>
              <a:miter lim="400000"/>
            </a:ln>
            <a:effectLst/>
          </p:spPr>
        </p:pic>
      </p:grpSp>
      <p:sp>
        <p:nvSpPr>
          <p:cNvPr id="265" name="Rektangel"/>
          <p:cNvSpPr/>
          <p:nvPr/>
        </p:nvSpPr>
        <p:spPr>
          <a:xfrm>
            <a:off x="1600200" y="7416800"/>
            <a:ext cx="7569200" cy="342900"/>
          </a:xfrm>
          <a:prstGeom prst="rect">
            <a:avLst/>
          </a:prstGeom>
          <a:gradFill>
            <a:gsLst>
              <a:gs pos="0">
                <a:srgbClr val="FFFFFF">
                  <a:alpha val="0"/>
                </a:srgbClr>
              </a:gs>
              <a:gs pos="100000">
                <a:srgbClr val="8E4328">
                  <a:alpha val="70000"/>
                </a:srgbClr>
              </a:gs>
            </a:gsLst>
          </a:gradFill>
          <a:ln w="12700">
            <a:miter lim="400000"/>
          </a:ln>
        </p:spPr>
        <p:txBody>
          <a:bodyPr lIns="38100" tIns="38100" rIns="38100" bIns="38100" anchor="ctr"/>
          <a:lstStyle/>
          <a:p>
            <a:pPr algn="ctr">
              <a:defRPr sz="3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66" name="© Esam AB"/>
          <p:cNvSpPr/>
          <p:nvPr/>
        </p:nvSpPr>
        <p:spPr>
          <a:xfrm>
            <a:off x="9322303" y="7410450"/>
            <a:ext cx="655194" cy="2159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lgn="ctr">
              <a:defRPr sz="1000">
                <a:latin typeface="Myriad Pro"/>
                <a:ea typeface="Myriad Pro"/>
                <a:cs typeface="Myriad Pro"/>
                <a:sym typeface="Myriad Pro"/>
              </a:defRPr>
            </a:lvl1pPr>
          </a:lstStyle>
          <a:p>
            <a:r>
              <a:t>© Esam AB</a:t>
            </a:r>
          </a:p>
        </p:txBody>
      </p:sp>
      <p:pic>
        <p:nvPicPr>
          <p:cNvPr id="267" name="pasted.pdf" descr="pasted.pdf"/>
          <p:cNvPicPr>
            <a:picLocks noChangeAspect="1"/>
          </p:cNvPicPr>
          <p:nvPr/>
        </p:nvPicPr>
        <p:blipFill>
          <a:blip r:embed="rId6">
            <a:alphaModFix amt="50000"/>
            <a:extLst/>
          </a:blip>
          <a:stretch>
            <a:fillRect/>
          </a:stretch>
        </p:blipFill>
        <p:spPr>
          <a:xfrm>
            <a:off x="87664" y="54570"/>
            <a:ext cx="496519" cy="520701"/>
          </a:xfrm>
          <a:prstGeom prst="rect">
            <a:avLst/>
          </a:prstGeom>
          <a:ln w="12700">
            <a:miter lim="400000"/>
          </a:ln>
        </p:spPr>
      </p:pic>
      <p:sp>
        <p:nvSpPr>
          <p:cNvPr id="268" name="Linje"/>
          <p:cNvSpPr/>
          <p:nvPr/>
        </p:nvSpPr>
        <p:spPr>
          <a:xfrm>
            <a:off x="-673100" y="7404100"/>
            <a:ext cx="10858500" cy="4"/>
          </a:xfrm>
          <a:prstGeom prst="line">
            <a:avLst/>
          </a:prstGeom>
          <a:ln w="12700">
            <a:solidFill>
              <a:srgbClr val="8E4328">
                <a:alpha val="50000"/>
              </a:srgbClr>
            </a:solidFill>
            <a:miter lim="400000"/>
          </a:ln>
        </p:spPr>
        <p:txBody>
          <a:bodyPr lIns="50800" tIns="50800" rIns="50800" bIns="50800" anchor="ctr"/>
          <a:lstStyle/>
          <a:p>
            <a:endParaRPr/>
          </a:p>
        </p:txBody>
      </p:sp>
      <p:sp>
        <p:nvSpPr>
          <p:cNvPr id="269" name="Sara Andersson"/>
          <p:cNvSpPr/>
          <p:nvPr/>
        </p:nvSpPr>
        <p:spPr>
          <a:xfrm>
            <a:off x="113442" y="7410450"/>
            <a:ext cx="907543" cy="2159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defRPr sz="1000">
                <a:latin typeface="Myriad Pro"/>
                <a:ea typeface="Myriad Pro"/>
                <a:cs typeface="Myriad Pro"/>
                <a:sym typeface="Myriad Pro"/>
              </a:defRPr>
            </a:lvl1pPr>
          </a:lstStyle>
          <a:p>
            <a:r>
              <a:t>Sara Andersson</a:t>
            </a:r>
          </a:p>
        </p:txBody>
      </p:sp>
      <p:sp>
        <p:nvSpPr>
          <p:cNvPr id="270" name="Diabildsnummer"/>
          <p:cNvSpPr>
            <a:spLocks noGrp="1"/>
          </p:cNvSpPr>
          <p:nvPr>
            <p:ph type="sldNum" sz="quarter" idx="2"/>
          </p:nvPr>
        </p:nvSpPr>
        <p:spPr>
          <a:xfrm>
            <a:off x="4940300" y="7251700"/>
            <a:ext cx="266700" cy="279400"/>
          </a:xfrm>
          <a:prstGeom prst="rect">
            <a:avLst/>
          </a:prstGeom>
        </p:spPr>
        <p:txBody>
          <a:bodyPr/>
          <a:lstStyle>
            <a:lvl1pPr>
              <a:lnSpc>
                <a:spcPct val="100000"/>
              </a:lnSpc>
              <a:tabLst/>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Bullets copy 2">
    <p:spTree>
      <p:nvGrpSpPr>
        <p:cNvPr id="1" name=""/>
        <p:cNvGrpSpPr/>
        <p:nvPr/>
      </p:nvGrpSpPr>
      <p:grpSpPr>
        <a:xfrm>
          <a:off x="0" y="0"/>
          <a:ext cx="0" cy="0"/>
          <a:chOff x="0" y="0"/>
          <a:chExt cx="0" cy="0"/>
        </a:xfrm>
      </p:grpSpPr>
      <p:sp>
        <p:nvSpPr>
          <p:cNvPr id="277" name="Titeltext"/>
          <p:cNvSpPr>
            <a:spLocks noGrp="1"/>
          </p:cNvSpPr>
          <p:nvPr>
            <p:ph type="title"/>
          </p:nvPr>
        </p:nvSpPr>
        <p:spPr>
          <a:prstGeom prst="rect">
            <a:avLst/>
          </a:prstGeom>
        </p:spPr>
        <p:txBody>
          <a:bodyPr/>
          <a:lstStyle>
            <a:lvl1pPr>
              <a:lnSpc>
                <a:spcPts val="7400"/>
              </a:lnSpc>
              <a:defRPr sz="6200"/>
            </a:lvl1pPr>
          </a:lstStyle>
          <a:p>
            <a:r>
              <a:t>Titeltext</a:t>
            </a:r>
          </a:p>
        </p:txBody>
      </p:sp>
      <p:sp>
        <p:nvSpPr>
          <p:cNvPr id="278" name="Brödtext nivå ett…"/>
          <p:cNvSpPr>
            <a:spLocks noGrp="1"/>
          </p:cNvSpPr>
          <p:nvPr>
            <p:ph type="body" idx="1"/>
          </p:nvPr>
        </p:nvSpPr>
        <p:spPr>
          <a:xfrm>
            <a:off x="990600" y="2159000"/>
            <a:ext cx="8178800" cy="4470400"/>
          </a:xfrm>
          <a:prstGeom prst="rect">
            <a:avLst/>
          </a:prstGeom>
        </p:spPr>
        <p:txBody>
          <a:bodyPr lIns="38100" tIns="38100" rIns="38100" bIns="38100"/>
          <a:lstStyle>
            <a:lvl1pPr marL="693287" indent="-439287">
              <a:lnSpc>
                <a:spcPts val="3600"/>
              </a:lnSpc>
              <a:spcBef>
                <a:spcPts val="2000"/>
              </a:spcBef>
              <a:defRPr sz="3000"/>
            </a:lvl1pPr>
            <a:lvl2pPr marL="1048887" indent="-439287">
              <a:lnSpc>
                <a:spcPts val="3600"/>
              </a:lnSpc>
              <a:spcBef>
                <a:spcPts val="2000"/>
              </a:spcBef>
              <a:tabLst>
                <a:tab pos="1549400" algn="l"/>
              </a:tabLst>
              <a:defRPr sz="3000"/>
            </a:lvl2pPr>
            <a:lvl3pPr marL="1391787" indent="-439287">
              <a:lnSpc>
                <a:spcPts val="3600"/>
              </a:lnSpc>
              <a:spcBef>
                <a:spcPts val="2000"/>
              </a:spcBef>
              <a:defRPr sz="3000"/>
            </a:lvl3pPr>
            <a:lvl4pPr marL="1734687" indent="-439287">
              <a:lnSpc>
                <a:spcPts val="3600"/>
              </a:lnSpc>
              <a:spcBef>
                <a:spcPts val="2000"/>
              </a:spcBef>
              <a:defRPr sz="3000"/>
            </a:lvl4pPr>
            <a:lvl5pPr marL="2090287" indent="-439287">
              <a:lnSpc>
                <a:spcPts val="3600"/>
              </a:lnSpc>
              <a:spcBef>
                <a:spcPts val="2000"/>
              </a:spcBef>
              <a:tabLst>
                <a:tab pos="2590800" algn="l"/>
              </a:tabLst>
              <a:defRPr sz="3000"/>
            </a:lvl5pPr>
          </a:lstStyle>
          <a:p>
            <a:r>
              <a:t>Brödtext nivå ett</a:t>
            </a:r>
          </a:p>
          <a:p>
            <a:pPr lvl="1"/>
            <a:r>
              <a:t>Brödtext nivå två</a:t>
            </a:r>
          </a:p>
          <a:p>
            <a:pPr lvl="2"/>
            <a:r>
              <a:t>Brödtext nivå tre</a:t>
            </a:r>
          </a:p>
          <a:p>
            <a:pPr lvl="3"/>
            <a:r>
              <a:t>Brödtext nivå fyra</a:t>
            </a:r>
          </a:p>
          <a:p>
            <a:pPr lvl="4"/>
            <a:r>
              <a:t>Brödtext nivå fem</a:t>
            </a:r>
          </a:p>
        </p:txBody>
      </p:sp>
      <p:sp>
        <p:nvSpPr>
          <p:cNvPr id="279" name="Diabildsnummer"/>
          <p:cNvSpPr>
            <a:spLocks noGrp="1"/>
          </p:cNvSpPr>
          <p:nvPr>
            <p:ph type="sldNum" sz="quarter" idx="2"/>
          </p:nvPr>
        </p:nvSpPr>
        <p:spPr>
          <a:xfrm>
            <a:off x="4959350" y="7256660"/>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 Top copy 1">
    <p:spTree>
      <p:nvGrpSpPr>
        <p:cNvPr id="1" name=""/>
        <p:cNvGrpSpPr/>
        <p:nvPr/>
      </p:nvGrpSpPr>
      <p:grpSpPr>
        <a:xfrm>
          <a:off x="0" y="0"/>
          <a:ext cx="0" cy="0"/>
          <a:chOff x="0" y="0"/>
          <a:chExt cx="0" cy="0"/>
        </a:xfrm>
      </p:grpSpPr>
      <p:pic>
        <p:nvPicPr>
          <p:cNvPr id="286" name="internationellt.jpg" descr="internationellt.jpg"/>
          <p:cNvPicPr>
            <a:picLocks noChangeAspect="1"/>
          </p:cNvPicPr>
          <p:nvPr/>
        </p:nvPicPr>
        <p:blipFill>
          <a:blip r:embed="rId2">
            <a:alphaModFix amt="50000"/>
            <a:extLst/>
          </a:blip>
          <a:stretch>
            <a:fillRect/>
          </a:stretch>
        </p:blipFill>
        <p:spPr>
          <a:xfrm>
            <a:off x="690121" y="0"/>
            <a:ext cx="2430860" cy="628445"/>
          </a:xfrm>
          <a:prstGeom prst="rect">
            <a:avLst/>
          </a:prstGeom>
          <a:ln w="12700">
            <a:miter lim="400000"/>
          </a:ln>
        </p:spPr>
      </p:pic>
      <p:pic>
        <p:nvPicPr>
          <p:cNvPr id="287" name="konsult.jpg" descr="konsult.jpg"/>
          <p:cNvPicPr>
            <a:picLocks noChangeAspect="1"/>
          </p:cNvPicPr>
          <p:nvPr/>
        </p:nvPicPr>
        <p:blipFill>
          <a:blip r:embed="rId3">
            <a:alphaModFix amt="50000"/>
            <a:extLst/>
          </a:blip>
          <a:stretch>
            <a:fillRect/>
          </a:stretch>
        </p:blipFill>
        <p:spPr>
          <a:xfrm>
            <a:off x="7762557" y="0"/>
            <a:ext cx="2401095" cy="620750"/>
          </a:xfrm>
          <a:prstGeom prst="rect">
            <a:avLst/>
          </a:prstGeom>
          <a:ln w="12700">
            <a:miter lim="400000"/>
          </a:ln>
        </p:spPr>
      </p:pic>
      <p:pic>
        <p:nvPicPr>
          <p:cNvPr id="288" name="ledning.jpg" descr="ledning.jpg"/>
          <p:cNvPicPr>
            <a:picLocks noChangeAspect="1"/>
          </p:cNvPicPr>
          <p:nvPr/>
        </p:nvPicPr>
        <p:blipFill>
          <a:blip r:embed="rId4">
            <a:alphaModFix amt="50000"/>
            <a:extLst/>
          </a:blip>
          <a:stretch>
            <a:fillRect/>
          </a:stretch>
        </p:blipFill>
        <p:spPr>
          <a:xfrm>
            <a:off x="5511408" y="2369"/>
            <a:ext cx="2252267" cy="622710"/>
          </a:xfrm>
          <a:prstGeom prst="rect">
            <a:avLst/>
          </a:prstGeom>
          <a:ln w="12700">
            <a:miter lim="400000"/>
          </a:ln>
        </p:spPr>
      </p:pic>
      <p:pic>
        <p:nvPicPr>
          <p:cNvPr id="289" name="utbildning.jpg" descr="utbildning.jpg"/>
          <p:cNvPicPr>
            <a:picLocks noChangeAspect="1"/>
          </p:cNvPicPr>
          <p:nvPr/>
        </p:nvPicPr>
        <p:blipFill>
          <a:blip r:embed="rId5">
            <a:alphaModFix amt="50000"/>
            <a:extLst/>
          </a:blip>
          <a:stretch>
            <a:fillRect/>
          </a:stretch>
        </p:blipFill>
        <p:spPr>
          <a:xfrm>
            <a:off x="3127021" y="0"/>
            <a:ext cx="2391173" cy="626771"/>
          </a:xfrm>
          <a:prstGeom prst="rect">
            <a:avLst/>
          </a:prstGeom>
          <a:ln w="12700">
            <a:miter lim="400000"/>
          </a:ln>
        </p:spPr>
      </p:pic>
      <p:sp>
        <p:nvSpPr>
          <p:cNvPr id="290" name="Linje"/>
          <p:cNvSpPr/>
          <p:nvPr/>
        </p:nvSpPr>
        <p:spPr>
          <a:xfrm>
            <a:off x="-38100" y="635000"/>
            <a:ext cx="10239658" cy="127"/>
          </a:xfrm>
          <a:prstGeom prst="line">
            <a:avLst/>
          </a:prstGeom>
          <a:ln w="38100">
            <a:solidFill>
              <a:srgbClr val="FFFFFF"/>
            </a:solidFill>
            <a:miter lim="400000"/>
          </a:ln>
        </p:spPr>
        <p:txBody>
          <a:bodyPr lIns="50800" tIns="50800" rIns="50800" bIns="50800" anchor="ctr"/>
          <a:lstStyle/>
          <a:p>
            <a:endParaRPr/>
          </a:p>
        </p:txBody>
      </p:sp>
      <p:sp>
        <p:nvSpPr>
          <p:cNvPr id="291" name="Linje"/>
          <p:cNvSpPr/>
          <p:nvPr/>
        </p:nvSpPr>
        <p:spPr>
          <a:xfrm>
            <a:off x="-673100" y="635000"/>
            <a:ext cx="10858500" cy="4"/>
          </a:xfrm>
          <a:prstGeom prst="line">
            <a:avLst/>
          </a:prstGeom>
          <a:ln w="50800">
            <a:solidFill>
              <a:srgbClr val="8E4328">
                <a:alpha val="50000"/>
              </a:srgbClr>
            </a:solidFill>
            <a:miter lim="400000"/>
          </a:ln>
        </p:spPr>
        <p:txBody>
          <a:bodyPr lIns="50800" tIns="50800" rIns="50800" bIns="50800" anchor="ctr"/>
          <a:lstStyle/>
          <a:p>
            <a:endParaRPr/>
          </a:p>
        </p:txBody>
      </p:sp>
      <p:sp>
        <p:nvSpPr>
          <p:cNvPr id="292" name="Rektangel"/>
          <p:cNvSpPr/>
          <p:nvPr/>
        </p:nvSpPr>
        <p:spPr>
          <a:xfrm>
            <a:off x="774700" y="-25400"/>
            <a:ext cx="9461500" cy="660400"/>
          </a:xfrm>
          <a:prstGeom prst="rect">
            <a:avLst/>
          </a:prstGeom>
          <a:gradFill>
            <a:gsLst>
              <a:gs pos="0">
                <a:srgbClr val="FFFFFF">
                  <a:alpha val="0"/>
                </a:srgbClr>
              </a:gs>
              <a:gs pos="100000">
                <a:srgbClr val="8E4328">
                  <a:alpha val="70000"/>
                </a:srgbClr>
              </a:gs>
            </a:gsLst>
          </a:gradFill>
          <a:ln w="12700">
            <a:miter lim="400000"/>
          </a:ln>
        </p:spPr>
        <p:txBody>
          <a:bodyPr lIns="38100" tIns="38100" rIns="38100" bIns="38100" anchor="ctr"/>
          <a:lstStyle/>
          <a:p>
            <a:pPr algn="ctr">
              <a:defRPr sz="3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grpSp>
        <p:nvGrpSpPr>
          <p:cNvPr id="301" name="Gruppera"/>
          <p:cNvGrpSpPr/>
          <p:nvPr/>
        </p:nvGrpSpPr>
        <p:grpSpPr>
          <a:xfrm>
            <a:off x="1602933" y="7409752"/>
            <a:ext cx="7568532" cy="262388"/>
            <a:chOff x="0" y="0"/>
            <a:chExt cx="7568530" cy="262386"/>
          </a:xfrm>
        </p:grpSpPr>
        <p:pic>
          <p:nvPicPr>
            <p:cNvPr id="293" name="internationellt.jpg" descr="internationellt.jpg"/>
            <p:cNvPicPr>
              <a:picLocks noChangeAspect="1"/>
            </p:cNvPicPr>
            <p:nvPr/>
          </p:nvPicPr>
          <p:blipFill>
            <a:blip r:embed="rId2">
              <a:alphaModFix amt="50000"/>
              <a:extLst/>
            </a:blip>
            <a:stretch>
              <a:fillRect/>
            </a:stretch>
          </p:blipFill>
          <p:spPr>
            <a:xfrm>
              <a:off x="0" y="5539"/>
              <a:ext cx="972344" cy="251379"/>
            </a:xfrm>
            <a:prstGeom prst="rect">
              <a:avLst/>
            </a:prstGeom>
            <a:ln w="12700" cap="flat">
              <a:noFill/>
              <a:miter lim="400000"/>
            </a:ln>
            <a:effectLst/>
          </p:spPr>
        </p:pic>
        <p:pic>
          <p:nvPicPr>
            <p:cNvPr id="294" name="konsult.jpg" descr="konsult.jpg"/>
            <p:cNvPicPr>
              <a:picLocks noChangeAspect="1"/>
            </p:cNvPicPr>
            <p:nvPr/>
          </p:nvPicPr>
          <p:blipFill>
            <a:blip r:embed="rId3">
              <a:alphaModFix amt="50000"/>
              <a:extLst/>
            </a:blip>
            <a:stretch>
              <a:fillRect/>
            </a:stretch>
          </p:blipFill>
          <p:spPr>
            <a:xfrm>
              <a:off x="2835795" y="0"/>
              <a:ext cx="942580" cy="243683"/>
            </a:xfrm>
            <a:prstGeom prst="rect">
              <a:avLst/>
            </a:prstGeom>
            <a:ln w="12700" cap="flat">
              <a:noFill/>
              <a:miter lim="400000"/>
            </a:ln>
            <a:effectLst/>
          </p:spPr>
        </p:pic>
        <p:pic>
          <p:nvPicPr>
            <p:cNvPr id="295" name="ledning.jpg" descr="ledning.jpg"/>
            <p:cNvPicPr>
              <a:picLocks noChangeAspect="1"/>
            </p:cNvPicPr>
            <p:nvPr/>
          </p:nvPicPr>
          <p:blipFill>
            <a:blip r:embed="rId4">
              <a:alphaModFix amt="50000"/>
              <a:extLst/>
            </a:blip>
            <a:stretch>
              <a:fillRect/>
            </a:stretch>
          </p:blipFill>
          <p:spPr>
            <a:xfrm>
              <a:off x="1939755" y="4257"/>
              <a:ext cx="897158" cy="248048"/>
            </a:xfrm>
            <a:prstGeom prst="rect">
              <a:avLst/>
            </a:prstGeom>
            <a:ln w="12700" cap="flat">
              <a:noFill/>
              <a:miter lim="400000"/>
            </a:ln>
            <a:effectLst/>
          </p:spPr>
        </p:pic>
        <p:pic>
          <p:nvPicPr>
            <p:cNvPr id="296" name="utbildning.jpg" descr="utbildning.jpg"/>
            <p:cNvPicPr>
              <a:picLocks noChangeAspect="1"/>
            </p:cNvPicPr>
            <p:nvPr/>
          </p:nvPicPr>
          <p:blipFill>
            <a:blip r:embed="rId5">
              <a:alphaModFix amt="50000"/>
              <a:extLst/>
            </a:blip>
            <a:stretch>
              <a:fillRect/>
            </a:stretch>
          </p:blipFill>
          <p:spPr>
            <a:xfrm>
              <a:off x="978384" y="10118"/>
              <a:ext cx="962423" cy="252269"/>
            </a:xfrm>
            <a:prstGeom prst="rect">
              <a:avLst/>
            </a:prstGeom>
            <a:ln w="12700" cap="flat">
              <a:noFill/>
              <a:miter lim="400000"/>
            </a:ln>
            <a:effectLst/>
          </p:spPr>
        </p:pic>
        <p:pic>
          <p:nvPicPr>
            <p:cNvPr id="297" name="internationellt.jpg" descr="internationellt.jpg"/>
            <p:cNvPicPr>
              <a:picLocks noChangeAspect="1"/>
            </p:cNvPicPr>
            <p:nvPr/>
          </p:nvPicPr>
          <p:blipFill>
            <a:blip r:embed="rId2">
              <a:alphaModFix amt="50000"/>
              <a:extLst/>
            </a:blip>
            <a:stretch>
              <a:fillRect/>
            </a:stretch>
          </p:blipFill>
          <p:spPr>
            <a:xfrm>
              <a:off x="3790156" y="5539"/>
              <a:ext cx="972344" cy="251379"/>
            </a:xfrm>
            <a:prstGeom prst="rect">
              <a:avLst/>
            </a:prstGeom>
            <a:ln w="12700" cap="flat">
              <a:noFill/>
              <a:miter lim="400000"/>
            </a:ln>
            <a:effectLst/>
          </p:spPr>
        </p:pic>
        <p:pic>
          <p:nvPicPr>
            <p:cNvPr id="298" name="konsult.jpg" descr="konsult.jpg"/>
            <p:cNvPicPr>
              <a:picLocks noChangeAspect="1"/>
            </p:cNvPicPr>
            <p:nvPr/>
          </p:nvPicPr>
          <p:blipFill>
            <a:blip r:embed="rId3">
              <a:alphaModFix amt="50000"/>
              <a:extLst/>
            </a:blip>
            <a:stretch>
              <a:fillRect/>
            </a:stretch>
          </p:blipFill>
          <p:spPr>
            <a:xfrm>
              <a:off x="6625952" y="0"/>
              <a:ext cx="942579" cy="243683"/>
            </a:xfrm>
            <a:prstGeom prst="rect">
              <a:avLst/>
            </a:prstGeom>
            <a:ln w="12700" cap="flat">
              <a:noFill/>
              <a:miter lim="400000"/>
            </a:ln>
            <a:effectLst/>
          </p:spPr>
        </p:pic>
        <p:pic>
          <p:nvPicPr>
            <p:cNvPr id="299" name="ledning.jpg" descr="ledning.jpg"/>
            <p:cNvPicPr>
              <a:picLocks noChangeAspect="1"/>
            </p:cNvPicPr>
            <p:nvPr/>
          </p:nvPicPr>
          <p:blipFill>
            <a:blip r:embed="rId4">
              <a:alphaModFix amt="50000"/>
              <a:extLst/>
            </a:blip>
            <a:stretch>
              <a:fillRect/>
            </a:stretch>
          </p:blipFill>
          <p:spPr>
            <a:xfrm>
              <a:off x="5729911" y="4257"/>
              <a:ext cx="897158" cy="248048"/>
            </a:xfrm>
            <a:prstGeom prst="rect">
              <a:avLst/>
            </a:prstGeom>
            <a:ln w="12700" cap="flat">
              <a:noFill/>
              <a:miter lim="400000"/>
            </a:ln>
            <a:effectLst/>
          </p:spPr>
        </p:pic>
        <p:pic>
          <p:nvPicPr>
            <p:cNvPr id="300" name="utbildning.jpg" descr="utbildning.jpg"/>
            <p:cNvPicPr>
              <a:picLocks noChangeAspect="1"/>
            </p:cNvPicPr>
            <p:nvPr/>
          </p:nvPicPr>
          <p:blipFill>
            <a:blip r:embed="rId5">
              <a:alphaModFix amt="50000"/>
              <a:extLst/>
            </a:blip>
            <a:stretch>
              <a:fillRect/>
            </a:stretch>
          </p:blipFill>
          <p:spPr>
            <a:xfrm>
              <a:off x="4768540" y="10118"/>
              <a:ext cx="962423" cy="252269"/>
            </a:xfrm>
            <a:prstGeom prst="rect">
              <a:avLst/>
            </a:prstGeom>
            <a:ln w="12700" cap="flat">
              <a:noFill/>
              <a:miter lim="400000"/>
            </a:ln>
            <a:effectLst/>
          </p:spPr>
        </p:pic>
      </p:grpSp>
      <p:sp>
        <p:nvSpPr>
          <p:cNvPr id="302" name="Rektangel"/>
          <p:cNvSpPr/>
          <p:nvPr/>
        </p:nvSpPr>
        <p:spPr>
          <a:xfrm>
            <a:off x="1600200" y="7416800"/>
            <a:ext cx="7569200" cy="342900"/>
          </a:xfrm>
          <a:prstGeom prst="rect">
            <a:avLst/>
          </a:prstGeom>
          <a:gradFill>
            <a:gsLst>
              <a:gs pos="0">
                <a:srgbClr val="FFFFFF">
                  <a:alpha val="0"/>
                </a:srgbClr>
              </a:gs>
              <a:gs pos="100000">
                <a:srgbClr val="8E4328">
                  <a:alpha val="70000"/>
                </a:srgbClr>
              </a:gs>
            </a:gsLst>
          </a:gradFill>
          <a:ln w="12700">
            <a:miter lim="400000"/>
          </a:ln>
        </p:spPr>
        <p:txBody>
          <a:bodyPr lIns="38100" tIns="38100" rIns="38100" bIns="38100" anchor="ctr"/>
          <a:lstStyle/>
          <a:p>
            <a:pPr algn="ctr">
              <a:defRPr sz="3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03" name="© Esam AB"/>
          <p:cNvSpPr/>
          <p:nvPr/>
        </p:nvSpPr>
        <p:spPr>
          <a:xfrm>
            <a:off x="9322303" y="7410450"/>
            <a:ext cx="655194" cy="2159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lgn="ctr">
              <a:defRPr sz="1000">
                <a:latin typeface="Myriad Pro"/>
                <a:ea typeface="Myriad Pro"/>
                <a:cs typeface="Myriad Pro"/>
                <a:sym typeface="Myriad Pro"/>
              </a:defRPr>
            </a:lvl1pPr>
          </a:lstStyle>
          <a:p>
            <a:r>
              <a:t>© Esam AB</a:t>
            </a:r>
          </a:p>
        </p:txBody>
      </p:sp>
      <p:pic>
        <p:nvPicPr>
          <p:cNvPr id="304" name="pasted.pdf" descr="pasted.pdf"/>
          <p:cNvPicPr>
            <a:picLocks noChangeAspect="1"/>
          </p:cNvPicPr>
          <p:nvPr/>
        </p:nvPicPr>
        <p:blipFill>
          <a:blip r:embed="rId6">
            <a:alphaModFix amt="50000"/>
            <a:extLst/>
          </a:blip>
          <a:stretch>
            <a:fillRect/>
          </a:stretch>
        </p:blipFill>
        <p:spPr>
          <a:xfrm>
            <a:off x="87664" y="54570"/>
            <a:ext cx="496519" cy="520701"/>
          </a:xfrm>
          <a:prstGeom prst="rect">
            <a:avLst/>
          </a:prstGeom>
          <a:ln w="12700">
            <a:miter lim="400000"/>
          </a:ln>
        </p:spPr>
      </p:pic>
      <p:sp>
        <p:nvSpPr>
          <p:cNvPr id="305" name="Linje"/>
          <p:cNvSpPr/>
          <p:nvPr/>
        </p:nvSpPr>
        <p:spPr>
          <a:xfrm>
            <a:off x="-673100" y="7404100"/>
            <a:ext cx="10858500" cy="4"/>
          </a:xfrm>
          <a:prstGeom prst="line">
            <a:avLst/>
          </a:prstGeom>
          <a:ln w="12700">
            <a:solidFill>
              <a:srgbClr val="8E4328">
                <a:alpha val="50000"/>
              </a:srgbClr>
            </a:solidFill>
            <a:miter lim="400000"/>
          </a:ln>
        </p:spPr>
        <p:txBody>
          <a:bodyPr lIns="50800" tIns="50800" rIns="50800" bIns="50800" anchor="ctr"/>
          <a:lstStyle/>
          <a:p>
            <a:endParaRPr/>
          </a:p>
        </p:txBody>
      </p:sp>
      <p:sp>
        <p:nvSpPr>
          <p:cNvPr id="306" name="Sara Andersson"/>
          <p:cNvSpPr/>
          <p:nvPr/>
        </p:nvSpPr>
        <p:spPr>
          <a:xfrm>
            <a:off x="113442" y="7410450"/>
            <a:ext cx="907543" cy="2159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defRPr sz="1000">
                <a:latin typeface="Myriad Pro"/>
                <a:ea typeface="Myriad Pro"/>
                <a:cs typeface="Myriad Pro"/>
                <a:sym typeface="Myriad Pro"/>
              </a:defRPr>
            </a:lvl1pPr>
          </a:lstStyle>
          <a:p>
            <a:r>
              <a:t>Sara Andersson</a:t>
            </a:r>
          </a:p>
        </p:txBody>
      </p:sp>
      <p:sp>
        <p:nvSpPr>
          <p:cNvPr id="307" name="Diabildsnummer"/>
          <p:cNvSpPr>
            <a:spLocks noGrp="1"/>
          </p:cNvSpPr>
          <p:nvPr>
            <p:ph type="sldNum" sz="quarter" idx="2"/>
          </p:nvPr>
        </p:nvSpPr>
        <p:spPr>
          <a:xfrm>
            <a:off x="4940300" y="7251700"/>
            <a:ext cx="266700" cy="279400"/>
          </a:xfrm>
          <a:prstGeom prst="rect">
            <a:avLst/>
          </a:prstGeom>
        </p:spPr>
        <p:txBody>
          <a:bodyPr/>
          <a:lstStyle>
            <a:lvl1pPr>
              <a:lnSpc>
                <a:spcPct val="100000"/>
              </a:lnSpc>
              <a:tabLst/>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9" name="Brödtext nivå ett…"/>
          <p:cNvSpPr>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30"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 Top copy 2">
    <p:spTree>
      <p:nvGrpSpPr>
        <p:cNvPr id="1" name=""/>
        <p:cNvGrpSpPr/>
        <p:nvPr/>
      </p:nvGrpSpPr>
      <p:grpSpPr>
        <a:xfrm>
          <a:off x="0" y="0"/>
          <a:ext cx="0" cy="0"/>
          <a:chOff x="0" y="0"/>
          <a:chExt cx="0" cy="0"/>
        </a:xfrm>
      </p:grpSpPr>
      <p:sp>
        <p:nvSpPr>
          <p:cNvPr id="314" name="Diabildsnummer"/>
          <p:cNvSpPr>
            <a:spLocks noGrp="1"/>
          </p:cNvSpPr>
          <p:nvPr>
            <p:ph type="sldNum" sz="quarter" idx="2"/>
          </p:nvPr>
        </p:nvSpPr>
        <p:spPr>
          <a:xfrm>
            <a:off x="4940300" y="7251700"/>
            <a:ext cx="266700" cy="279400"/>
          </a:xfrm>
          <a:prstGeom prst="rect">
            <a:avLst/>
          </a:prstGeom>
        </p:spPr>
        <p:txBody>
          <a:bodyPr/>
          <a:lstStyle>
            <a:lvl1pPr>
              <a:lnSpc>
                <a:spcPct val="100000"/>
              </a:lnSpc>
              <a:tabLst/>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21" name="Titeltext"/>
          <p:cNvSpPr>
            <a:spLocks noGrp="1"/>
          </p:cNvSpPr>
          <p:nvPr>
            <p:ph type="title"/>
          </p:nvPr>
        </p:nvSpPr>
        <p:spPr>
          <a:prstGeom prst="rect">
            <a:avLst/>
          </a:prstGeom>
        </p:spPr>
        <p:txBody>
          <a:bodyPr/>
          <a:lstStyle/>
          <a:p>
            <a:r>
              <a:t>Titeltext</a:t>
            </a:r>
          </a:p>
        </p:txBody>
      </p:sp>
      <p:sp>
        <p:nvSpPr>
          <p:cNvPr id="322" name="Brödtext nivå ett…"/>
          <p:cNvSpPr>
            <a:spLocks noGrp="1"/>
          </p:cNvSpPr>
          <p:nvPr>
            <p:ph type="body" idx="1"/>
          </p:nvPr>
        </p:nvSpPr>
        <p:spPr>
          <a:xfrm>
            <a:off x="990600" y="2159000"/>
            <a:ext cx="8178800" cy="4470400"/>
          </a:xfrm>
          <a:prstGeom prst="rect">
            <a:avLst/>
          </a:prstGeom>
        </p:spPr>
        <p:txBody>
          <a:bodyPr/>
          <a:lstStyle>
            <a:lvl1pPr>
              <a:spcBef>
                <a:spcPts val="2000"/>
              </a:spcBef>
            </a:lvl1pPr>
            <a:lvl2pPr>
              <a:spcBef>
                <a:spcPts val="2000"/>
              </a:spcBef>
            </a:lvl2pPr>
            <a:lvl3pPr>
              <a:spcBef>
                <a:spcPts val="2000"/>
              </a:spcBef>
            </a:lvl3pPr>
            <a:lvl4pPr>
              <a:spcBef>
                <a:spcPts val="2000"/>
              </a:spcBef>
            </a:lvl4pPr>
            <a:lvl5pPr>
              <a:spcBef>
                <a:spcPts val="2000"/>
              </a:spcBef>
            </a:lvl5pPr>
          </a:lstStyle>
          <a:p>
            <a:r>
              <a:t>Brödtext nivå ett</a:t>
            </a:r>
          </a:p>
          <a:p>
            <a:pPr lvl="1"/>
            <a:r>
              <a:t>Brödtext nivå två</a:t>
            </a:r>
          </a:p>
          <a:p>
            <a:pPr lvl="2"/>
            <a:r>
              <a:t>Brödtext nivå tre</a:t>
            </a:r>
          </a:p>
          <a:p>
            <a:pPr lvl="3"/>
            <a:r>
              <a:t>Brödtext nivå fyra</a:t>
            </a:r>
          </a:p>
          <a:p>
            <a:pPr lvl="4"/>
            <a:r>
              <a:t>Brödtext nivå fem</a:t>
            </a:r>
          </a:p>
        </p:txBody>
      </p:sp>
      <p:sp>
        <p:nvSpPr>
          <p:cNvPr id="323" name="Diabildsnummer"/>
          <p:cNvSpPr>
            <a:spLocks noGrp="1"/>
          </p:cNvSpPr>
          <p:nvPr>
            <p:ph type="sldNum" sz="quarter" idx="2"/>
          </p:nvPr>
        </p:nvSpPr>
        <p:spPr>
          <a:xfrm>
            <a:off x="4940300" y="7251700"/>
            <a:ext cx="266700" cy="279400"/>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Bullets copy 15">
    <p:spTree>
      <p:nvGrpSpPr>
        <p:cNvPr id="1" name=""/>
        <p:cNvGrpSpPr/>
        <p:nvPr/>
      </p:nvGrpSpPr>
      <p:grpSpPr>
        <a:xfrm>
          <a:off x="0" y="0"/>
          <a:ext cx="0" cy="0"/>
          <a:chOff x="0" y="0"/>
          <a:chExt cx="0" cy="0"/>
        </a:xfrm>
      </p:grpSpPr>
      <p:sp>
        <p:nvSpPr>
          <p:cNvPr id="330" name="Titeltext"/>
          <p:cNvSpPr>
            <a:spLocks noGrp="1"/>
          </p:cNvSpPr>
          <p:nvPr>
            <p:ph type="title"/>
          </p:nvPr>
        </p:nvSpPr>
        <p:spPr>
          <a:prstGeom prst="rect">
            <a:avLst/>
          </a:prstGeom>
        </p:spPr>
        <p:txBody>
          <a:bodyPr/>
          <a:lstStyle>
            <a:lvl1pPr>
              <a:lnSpc>
                <a:spcPts val="7400"/>
              </a:lnSpc>
              <a:defRPr sz="6200"/>
            </a:lvl1pPr>
          </a:lstStyle>
          <a:p>
            <a:r>
              <a:t>Titeltext</a:t>
            </a:r>
          </a:p>
        </p:txBody>
      </p:sp>
      <p:sp>
        <p:nvSpPr>
          <p:cNvPr id="331" name="Brödtext nivå ett…"/>
          <p:cNvSpPr>
            <a:spLocks noGrp="1"/>
          </p:cNvSpPr>
          <p:nvPr>
            <p:ph type="body" idx="1"/>
          </p:nvPr>
        </p:nvSpPr>
        <p:spPr>
          <a:xfrm>
            <a:off x="990600" y="2159000"/>
            <a:ext cx="8178800" cy="4470400"/>
          </a:xfrm>
          <a:prstGeom prst="rect">
            <a:avLst/>
          </a:prstGeom>
        </p:spPr>
        <p:txBody>
          <a:bodyPr lIns="38100" tIns="38100" rIns="38100" bIns="38100"/>
          <a:lstStyle>
            <a:lvl1pPr marL="693287" indent="-439287">
              <a:lnSpc>
                <a:spcPts val="3600"/>
              </a:lnSpc>
              <a:spcBef>
                <a:spcPts val="2000"/>
              </a:spcBef>
              <a:defRPr sz="3000"/>
            </a:lvl1pPr>
            <a:lvl2pPr marL="1048887" indent="-439287">
              <a:lnSpc>
                <a:spcPts val="3600"/>
              </a:lnSpc>
              <a:spcBef>
                <a:spcPts val="2000"/>
              </a:spcBef>
              <a:tabLst>
                <a:tab pos="1549400" algn="l"/>
              </a:tabLst>
              <a:defRPr sz="3000"/>
            </a:lvl2pPr>
            <a:lvl3pPr marL="1391787" indent="-439287">
              <a:lnSpc>
                <a:spcPts val="3600"/>
              </a:lnSpc>
              <a:spcBef>
                <a:spcPts val="2000"/>
              </a:spcBef>
              <a:defRPr sz="3000"/>
            </a:lvl3pPr>
            <a:lvl4pPr marL="1734687" indent="-439287">
              <a:lnSpc>
                <a:spcPts val="3600"/>
              </a:lnSpc>
              <a:spcBef>
                <a:spcPts val="2000"/>
              </a:spcBef>
              <a:defRPr sz="3000"/>
            </a:lvl4pPr>
            <a:lvl5pPr marL="2090287" indent="-439287">
              <a:lnSpc>
                <a:spcPts val="3600"/>
              </a:lnSpc>
              <a:spcBef>
                <a:spcPts val="2000"/>
              </a:spcBef>
              <a:tabLst>
                <a:tab pos="2590800" algn="l"/>
              </a:tabLst>
              <a:defRPr sz="3000"/>
            </a:lvl5pPr>
          </a:lstStyle>
          <a:p>
            <a:r>
              <a:t>Brödtext nivå ett</a:t>
            </a:r>
          </a:p>
          <a:p>
            <a:pPr lvl="1"/>
            <a:r>
              <a:t>Brödtext nivå två</a:t>
            </a:r>
          </a:p>
          <a:p>
            <a:pPr lvl="2"/>
            <a:r>
              <a:t>Brödtext nivå tre</a:t>
            </a:r>
          </a:p>
          <a:p>
            <a:pPr lvl="3"/>
            <a:r>
              <a:t>Brödtext nivå fyra</a:t>
            </a:r>
          </a:p>
          <a:p>
            <a:pPr lvl="4"/>
            <a:r>
              <a:t>Brödtext nivå fem</a:t>
            </a:r>
          </a:p>
        </p:txBody>
      </p:sp>
      <p:sp>
        <p:nvSpPr>
          <p:cNvPr id="332" name="Diabildsnummer"/>
          <p:cNvSpPr>
            <a:spLocks noGrp="1"/>
          </p:cNvSpPr>
          <p:nvPr>
            <p:ph type="sldNum" sz="quarter" idx="2"/>
          </p:nvPr>
        </p:nvSpPr>
        <p:spPr>
          <a:xfrm>
            <a:off x="4959350" y="7256660"/>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amp; Bullets copy 16">
    <p:spTree>
      <p:nvGrpSpPr>
        <p:cNvPr id="1" name=""/>
        <p:cNvGrpSpPr/>
        <p:nvPr/>
      </p:nvGrpSpPr>
      <p:grpSpPr>
        <a:xfrm>
          <a:off x="0" y="0"/>
          <a:ext cx="0" cy="0"/>
          <a:chOff x="0" y="0"/>
          <a:chExt cx="0" cy="0"/>
        </a:xfrm>
      </p:grpSpPr>
      <p:sp>
        <p:nvSpPr>
          <p:cNvPr id="339" name="Titeltext"/>
          <p:cNvSpPr>
            <a:spLocks noGrp="1"/>
          </p:cNvSpPr>
          <p:nvPr>
            <p:ph type="title"/>
          </p:nvPr>
        </p:nvSpPr>
        <p:spPr>
          <a:prstGeom prst="rect">
            <a:avLst/>
          </a:prstGeom>
        </p:spPr>
        <p:txBody>
          <a:bodyPr/>
          <a:lstStyle>
            <a:lvl1pPr>
              <a:lnSpc>
                <a:spcPts val="7400"/>
              </a:lnSpc>
              <a:defRPr sz="6200"/>
            </a:lvl1pPr>
          </a:lstStyle>
          <a:p>
            <a:r>
              <a:t>Titeltext</a:t>
            </a:r>
          </a:p>
        </p:txBody>
      </p:sp>
      <p:sp>
        <p:nvSpPr>
          <p:cNvPr id="340" name="Brödtext nivå ett…"/>
          <p:cNvSpPr>
            <a:spLocks noGrp="1"/>
          </p:cNvSpPr>
          <p:nvPr>
            <p:ph type="body" idx="1"/>
          </p:nvPr>
        </p:nvSpPr>
        <p:spPr>
          <a:xfrm>
            <a:off x="990600" y="2159000"/>
            <a:ext cx="8178800" cy="4470400"/>
          </a:xfrm>
          <a:prstGeom prst="rect">
            <a:avLst/>
          </a:prstGeom>
        </p:spPr>
        <p:txBody>
          <a:bodyPr lIns="38100" tIns="38100" rIns="38100" bIns="38100"/>
          <a:lstStyle>
            <a:lvl1pPr marL="693287" indent="-439287">
              <a:lnSpc>
                <a:spcPts val="3600"/>
              </a:lnSpc>
              <a:spcBef>
                <a:spcPts val="2000"/>
              </a:spcBef>
              <a:defRPr sz="3000"/>
            </a:lvl1pPr>
            <a:lvl2pPr marL="1048887" indent="-439287">
              <a:lnSpc>
                <a:spcPts val="3600"/>
              </a:lnSpc>
              <a:spcBef>
                <a:spcPts val="2000"/>
              </a:spcBef>
              <a:tabLst>
                <a:tab pos="1549400" algn="l"/>
              </a:tabLst>
              <a:defRPr sz="3000"/>
            </a:lvl2pPr>
            <a:lvl3pPr marL="1391787" indent="-439287">
              <a:lnSpc>
                <a:spcPts val="3600"/>
              </a:lnSpc>
              <a:spcBef>
                <a:spcPts val="2000"/>
              </a:spcBef>
              <a:defRPr sz="3000"/>
            </a:lvl3pPr>
            <a:lvl4pPr marL="1734687" indent="-439287">
              <a:lnSpc>
                <a:spcPts val="3600"/>
              </a:lnSpc>
              <a:spcBef>
                <a:spcPts val="2000"/>
              </a:spcBef>
              <a:defRPr sz="3000"/>
            </a:lvl4pPr>
            <a:lvl5pPr marL="2090287" indent="-439287">
              <a:lnSpc>
                <a:spcPts val="3600"/>
              </a:lnSpc>
              <a:spcBef>
                <a:spcPts val="2000"/>
              </a:spcBef>
              <a:tabLst>
                <a:tab pos="2590800" algn="l"/>
              </a:tabLst>
              <a:defRPr sz="3000"/>
            </a:lvl5pPr>
          </a:lstStyle>
          <a:p>
            <a:r>
              <a:t>Brödtext nivå ett</a:t>
            </a:r>
          </a:p>
          <a:p>
            <a:pPr lvl="1"/>
            <a:r>
              <a:t>Brödtext nivå två</a:t>
            </a:r>
          </a:p>
          <a:p>
            <a:pPr lvl="2"/>
            <a:r>
              <a:t>Brödtext nivå tre</a:t>
            </a:r>
          </a:p>
          <a:p>
            <a:pPr lvl="3"/>
            <a:r>
              <a:t>Brödtext nivå fyra</a:t>
            </a:r>
          </a:p>
          <a:p>
            <a:pPr lvl="4"/>
            <a:r>
              <a:t>Brödtext nivå fem</a:t>
            </a:r>
          </a:p>
        </p:txBody>
      </p:sp>
      <p:sp>
        <p:nvSpPr>
          <p:cNvPr id="341" name="Diabildsnummer"/>
          <p:cNvSpPr>
            <a:spLocks noGrp="1"/>
          </p:cNvSpPr>
          <p:nvPr>
            <p:ph type="sldNum" sz="quarter" idx="2"/>
          </p:nvPr>
        </p:nvSpPr>
        <p:spPr>
          <a:xfrm>
            <a:off x="4959350" y="7256660"/>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mp; Bullets copy 17">
    <p:spTree>
      <p:nvGrpSpPr>
        <p:cNvPr id="1" name=""/>
        <p:cNvGrpSpPr/>
        <p:nvPr/>
      </p:nvGrpSpPr>
      <p:grpSpPr>
        <a:xfrm>
          <a:off x="0" y="0"/>
          <a:ext cx="0" cy="0"/>
          <a:chOff x="0" y="0"/>
          <a:chExt cx="0" cy="0"/>
        </a:xfrm>
      </p:grpSpPr>
      <p:sp>
        <p:nvSpPr>
          <p:cNvPr id="348" name="Titeltext"/>
          <p:cNvSpPr>
            <a:spLocks noGrp="1"/>
          </p:cNvSpPr>
          <p:nvPr>
            <p:ph type="title"/>
          </p:nvPr>
        </p:nvSpPr>
        <p:spPr>
          <a:prstGeom prst="rect">
            <a:avLst/>
          </a:prstGeom>
        </p:spPr>
        <p:txBody>
          <a:bodyPr/>
          <a:lstStyle>
            <a:lvl1pPr>
              <a:lnSpc>
                <a:spcPts val="7400"/>
              </a:lnSpc>
              <a:defRPr sz="6200"/>
            </a:lvl1pPr>
          </a:lstStyle>
          <a:p>
            <a:r>
              <a:t>Titeltext</a:t>
            </a:r>
          </a:p>
        </p:txBody>
      </p:sp>
      <p:sp>
        <p:nvSpPr>
          <p:cNvPr id="349" name="Brödtext nivå ett…"/>
          <p:cNvSpPr>
            <a:spLocks noGrp="1"/>
          </p:cNvSpPr>
          <p:nvPr>
            <p:ph type="body" idx="1"/>
          </p:nvPr>
        </p:nvSpPr>
        <p:spPr>
          <a:xfrm>
            <a:off x="990600" y="2159000"/>
            <a:ext cx="8178800" cy="4470400"/>
          </a:xfrm>
          <a:prstGeom prst="rect">
            <a:avLst/>
          </a:prstGeom>
        </p:spPr>
        <p:txBody>
          <a:bodyPr lIns="38100" tIns="38100" rIns="38100" bIns="38100"/>
          <a:lstStyle>
            <a:lvl1pPr marL="693287" indent="-439287">
              <a:lnSpc>
                <a:spcPts val="3600"/>
              </a:lnSpc>
              <a:spcBef>
                <a:spcPts val="2000"/>
              </a:spcBef>
              <a:defRPr sz="3000"/>
            </a:lvl1pPr>
            <a:lvl2pPr marL="1048887" indent="-439287">
              <a:lnSpc>
                <a:spcPts val="3600"/>
              </a:lnSpc>
              <a:spcBef>
                <a:spcPts val="2000"/>
              </a:spcBef>
              <a:tabLst>
                <a:tab pos="1549400" algn="l"/>
              </a:tabLst>
              <a:defRPr sz="3000"/>
            </a:lvl2pPr>
            <a:lvl3pPr marL="1391787" indent="-439287">
              <a:lnSpc>
                <a:spcPts val="3600"/>
              </a:lnSpc>
              <a:spcBef>
                <a:spcPts val="2000"/>
              </a:spcBef>
              <a:defRPr sz="3000"/>
            </a:lvl3pPr>
            <a:lvl4pPr marL="1734687" indent="-439287">
              <a:lnSpc>
                <a:spcPts val="3600"/>
              </a:lnSpc>
              <a:spcBef>
                <a:spcPts val="2000"/>
              </a:spcBef>
              <a:defRPr sz="3000"/>
            </a:lvl4pPr>
            <a:lvl5pPr marL="2090287" indent="-439287">
              <a:lnSpc>
                <a:spcPts val="3600"/>
              </a:lnSpc>
              <a:spcBef>
                <a:spcPts val="2000"/>
              </a:spcBef>
              <a:tabLst>
                <a:tab pos="2590800" algn="l"/>
              </a:tabLst>
              <a:defRPr sz="3000"/>
            </a:lvl5pPr>
          </a:lstStyle>
          <a:p>
            <a:r>
              <a:t>Brödtext nivå ett</a:t>
            </a:r>
          </a:p>
          <a:p>
            <a:pPr lvl="1"/>
            <a:r>
              <a:t>Brödtext nivå två</a:t>
            </a:r>
          </a:p>
          <a:p>
            <a:pPr lvl="2"/>
            <a:r>
              <a:t>Brödtext nivå tre</a:t>
            </a:r>
          </a:p>
          <a:p>
            <a:pPr lvl="3"/>
            <a:r>
              <a:t>Brödtext nivå fyra</a:t>
            </a:r>
          </a:p>
          <a:p>
            <a:pPr lvl="4"/>
            <a:r>
              <a:t>Brödtext nivå fem</a:t>
            </a:r>
          </a:p>
        </p:txBody>
      </p:sp>
      <p:sp>
        <p:nvSpPr>
          <p:cNvPr id="350" name="Diabildsnummer"/>
          <p:cNvSpPr>
            <a:spLocks noGrp="1"/>
          </p:cNvSpPr>
          <p:nvPr>
            <p:ph type="sldNum" sz="quarter" idx="2"/>
          </p:nvPr>
        </p:nvSpPr>
        <p:spPr>
          <a:xfrm>
            <a:off x="4959350" y="7256660"/>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_Landscape">
    <p:spTree>
      <p:nvGrpSpPr>
        <p:cNvPr id="1" name=""/>
        <p:cNvGrpSpPr/>
        <p:nvPr/>
      </p:nvGrpSpPr>
      <p:grpSpPr>
        <a:xfrm>
          <a:off x="0" y="0"/>
          <a:ext cx="0" cy="0"/>
          <a:chOff x="0" y="0"/>
          <a:chExt cx="0" cy="0"/>
        </a:xfrm>
      </p:grpSpPr>
      <p:sp>
        <p:nvSpPr>
          <p:cNvPr id="357" name="Titeltext"/>
          <p:cNvSpPr>
            <a:spLocks noGrp="1"/>
          </p:cNvSpPr>
          <p:nvPr>
            <p:ph type="title"/>
          </p:nvPr>
        </p:nvSpPr>
        <p:spPr>
          <a:xfrm>
            <a:off x="354541" y="495300"/>
            <a:ext cx="9321801" cy="1591028"/>
          </a:xfrm>
          <a:prstGeom prst="rect">
            <a:avLst/>
          </a:prstGeom>
        </p:spPr>
        <p:txBody>
          <a:bodyPr lIns="50800" tIns="50800" rIns="50800" bIns="50800" anchor="t"/>
          <a:lstStyle>
            <a:lvl1pPr marL="45155" marR="45155" algn="l" defTabSz="1016000">
              <a:lnSpc>
                <a:spcPct val="90000"/>
              </a:lnSpc>
              <a:spcBef>
                <a:spcPts val="0"/>
              </a:spcBef>
              <a:tabLst/>
              <a:defRPr sz="3000" b="1">
                <a:solidFill>
                  <a:srgbClr val="747474"/>
                </a:solidFill>
                <a:uFill>
                  <a:solidFill>
                    <a:srgbClr val="747474"/>
                  </a:solidFill>
                </a:uFill>
                <a:latin typeface="Arial"/>
                <a:ea typeface="Arial"/>
                <a:cs typeface="Arial"/>
                <a:sym typeface="Arial"/>
              </a:defRPr>
            </a:lvl1pPr>
          </a:lstStyle>
          <a:p>
            <a:r>
              <a:t>Titeltext</a:t>
            </a:r>
          </a:p>
        </p:txBody>
      </p:sp>
      <p:sp>
        <p:nvSpPr>
          <p:cNvPr id="358" name="Brödtext nivå ett…"/>
          <p:cNvSpPr>
            <a:spLocks noGrp="1"/>
          </p:cNvSpPr>
          <p:nvPr>
            <p:ph type="body" idx="1"/>
          </p:nvPr>
        </p:nvSpPr>
        <p:spPr>
          <a:xfrm>
            <a:off x="358069" y="2084916"/>
            <a:ext cx="8636001" cy="5535085"/>
          </a:xfrm>
          <a:prstGeom prst="rect">
            <a:avLst/>
          </a:prstGeom>
        </p:spPr>
        <p:txBody>
          <a:bodyPr anchor="t"/>
          <a:lstStyle>
            <a:lvl1pPr marL="275590" marR="45155" indent="-234950" defTabSz="1016000">
              <a:lnSpc>
                <a:spcPct val="100000"/>
              </a:lnSpc>
              <a:spcBef>
                <a:spcPts val="1000"/>
              </a:spcBef>
              <a:buClr>
                <a:srgbClr val="747474"/>
              </a:buClr>
              <a:buSzPct val="100000"/>
              <a:buFont typeface="Symbol"/>
              <a:buChar char="·"/>
              <a:tabLst/>
              <a:defRPr sz="1800">
                <a:uFill>
                  <a:solidFill>
                    <a:srgbClr val="000000"/>
                  </a:solidFill>
                </a:uFill>
                <a:latin typeface="Arial"/>
                <a:ea typeface="Arial"/>
                <a:cs typeface="Arial"/>
                <a:sym typeface="Arial"/>
              </a:defRPr>
            </a:lvl1pPr>
            <a:lvl2pPr marL="601027" marR="45155" indent="-234950" defTabSz="1016000">
              <a:lnSpc>
                <a:spcPct val="100000"/>
              </a:lnSpc>
              <a:spcBef>
                <a:spcPts val="1000"/>
              </a:spcBef>
              <a:buClr>
                <a:srgbClr val="747474"/>
              </a:buClr>
              <a:buSzPct val="100000"/>
              <a:buFont typeface="Arial"/>
              <a:buChar char="–"/>
              <a:tabLst/>
              <a:defRPr sz="1800">
                <a:uFill>
                  <a:solidFill>
                    <a:srgbClr val="000000"/>
                  </a:solidFill>
                </a:uFill>
                <a:latin typeface="Arial"/>
                <a:ea typeface="Arial"/>
                <a:cs typeface="Arial"/>
                <a:sym typeface="Arial"/>
              </a:defRPr>
            </a:lvl2pPr>
            <a:lvl3pPr marL="901064" marR="45155" indent="-207962" defTabSz="1016000">
              <a:lnSpc>
                <a:spcPct val="100000"/>
              </a:lnSpc>
              <a:spcBef>
                <a:spcPts val="1000"/>
              </a:spcBef>
              <a:buClr>
                <a:srgbClr val="747474"/>
              </a:buClr>
              <a:buSzPct val="110000"/>
              <a:buFont typeface="Symbol"/>
              <a:buChar char="·"/>
              <a:tabLst/>
              <a:defRPr sz="1800">
                <a:uFill>
                  <a:solidFill>
                    <a:srgbClr val="000000"/>
                  </a:solidFill>
                </a:uFill>
                <a:latin typeface="Arial"/>
                <a:ea typeface="Arial"/>
                <a:cs typeface="Arial"/>
                <a:sym typeface="Arial"/>
              </a:defRPr>
            </a:lvl3pPr>
            <a:lvl4pPr marL="1150302" marR="45155" indent="-182562" defTabSz="1016000">
              <a:lnSpc>
                <a:spcPct val="100000"/>
              </a:lnSpc>
              <a:spcBef>
                <a:spcPts val="1000"/>
              </a:spcBef>
              <a:buClr>
                <a:srgbClr val="747474"/>
              </a:buClr>
              <a:buSzPct val="100000"/>
              <a:buFont typeface="Arial"/>
              <a:buChar char="–"/>
              <a:tabLst/>
              <a:defRPr sz="1800">
                <a:uFill>
                  <a:solidFill>
                    <a:srgbClr val="000000"/>
                  </a:solidFill>
                </a:uFill>
                <a:latin typeface="Arial"/>
                <a:ea typeface="Arial"/>
                <a:cs typeface="Arial"/>
                <a:sym typeface="Arial"/>
              </a:defRPr>
            </a:lvl4pPr>
            <a:lvl5pPr marL="1423352" marR="45155" indent="-195262" defTabSz="1016000">
              <a:lnSpc>
                <a:spcPct val="100000"/>
              </a:lnSpc>
              <a:spcBef>
                <a:spcPts val="1000"/>
              </a:spcBef>
              <a:buClr>
                <a:srgbClr val="747474"/>
              </a:buClr>
              <a:buSzPct val="100000"/>
              <a:buFont typeface="Arial"/>
              <a:buChar char="»"/>
              <a:tabLst/>
              <a:defRPr sz="1800">
                <a:uFill>
                  <a:solidFill>
                    <a:srgbClr val="000000"/>
                  </a:solidFill>
                </a:uFill>
                <a:latin typeface="Arial"/>
                <a:ea typeface="Arial"/>
                <a:cs typeface="Arial"/>
                <a:sym typeface="Aria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359" name="Diabildsnummer"/>
          <p:cNvSpPr>
            <a:spLocks noGrp="1"/>
          </p:cNvSpPr>
          <p:nvPr>
            <p:ph type="sldNum" sz="quarter" idx="2"/>
          </p:nvPr>
        </p:nvSpPr>
        <p:spPr>
          <a:xfrm>
            <a:off x="488705" y="7357612"/>
            <a:ext cx="241437" cy="224862"/>
          </a:xfrm>
          <a:prstGeom prst="rect">
            <a:avLst/>
          </a:prstGeom>
        </p:spPr>
        <p:txBody>
          <a:bodyPr lIns="50800" tIns="50800" rIns="50800" bIns="50800" anchor="b"/>
          <a:lstStyle>
            <a:lvl1pPr defTabSz="647700">
              <a:lnSpc>
                <a:spcPct val="100000"/>
              </a:lnSpc>
              <a:tabLst/>
              <a:defRPr sz="900">
                <a:uFill>
                  <a:solidFill>
                    <a:srgbClr val="000000"/>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366" name="Titeltext"/>
          <p:cNvSpPr>
            <a:spLocks noGrp="1"/>
          </p:cNvSpPr>
          <p:nvPr>
            <p:ph type="title"/>
          </p:nvPr>
        </p:nvSpPr>
        <p:spPr>
          <a:xfrm>
            <a:off x="990600" y="1282700"/>
            <a:ext cx="8191500" cy="2578100"/>
          </a:xfrm>
          <a:prstGeom prst="rect">
            <a:avLst/>
          </a:prstGeom>
        </p:spPr>
        <p:txBody>
          <a:bodyPr lIns="50800" tIns="50800" rIns="50800" bIns="50800" anchor="b"/>
          <a:lstStyle>
            <a:lvl1pPr>
              <a:lnSpc>
                <a:spcPts val="7200"/>
              </a:lnSpc>
              <a:tabLst>
                <a:tab pos="977900" algn="l"/>
              </a:tabLst>
              <a:defRPr sz="6000"/>
            </a:lvl1pPr>
          </a:lstStyle>
          <a:p>
            <a:r>
              <a:t>Titeltext</a:t>
            </a:r>
          </a:p>
        </p:txBody>
      </p:sp>
      <p:sp>
        <p:nvSpPr>
          <p:cNvPr id="367" name="Brödtext nivå ett…"/>
          <p:cNvSpPr>
            <a:spLocks noGrp="1"/>
          </p:cNvSpPr>
          <p:nvPr>
            <p:ph type="body" sz="quarter" idx="1"/>
          </p:nvPr>
        </p:nvSpPr>
        <p:spPr>
          <a:xfrm>
            <a:off x="990600" y="3924300"/>
            <a:ext cx="8191500" cy="889000"/>
          </a:xfrm>
          <a:prstGeom prst="rect">
            <a:avLst/>
          </a:prstGeom>
        </p:spPr>
        <p:txBody>
          <a:bodyPr anchor="t"/>
          <a:lstStyle>
            <a:lvl1pPr marL="0" indent="0" algn="ctr">
              <a:lnSpc>
                <a:spcPts val="3100"/>
              </a:lnSpc>
              <a:spcBef>
                <a:spcPts val="200"/>
              </a:spcBef>
              <a:buSzTx/>
              <a:buNone/>
              <a:tabLst>
                <a:tab pos="977900" algn="l"/>
              </a:tabLst>
              <a:defRPr sz="2600"/>
            </a:lvl1pPr>
            <a:lvl2pPr marL="0" indent="0" algn="ctr">
              <a:lnSpc>
                <a:spcPts val="3100"/>
              </a:lnSpc>
              <a:spcBef>
                <a:spcPts val="200"/>
              </a:spcBef>
              <a:buSzTx/>
              <a:buNone/>
              <a:tabLst>
                <a:tab pos="977900" algn="l"/>
              </a:tabLst>
              <a:defRPr sz="2600"/>
            </a:lvl2pPr>
            <a:lvl3pPr marL="0" indent="0" algn="ctr">
              <a:lnSpc>
                <a:spcPts val="3100"/>
              </a:lnSpc>
              <a:spcBef>
                <a:spcPts val="200"/>
              </a:spcBef>
              <a:buSzTx/>
              <a:buNone/>
              <a:tabLst>
                <a:tab pos="977900" algn="l"/>
              </a:tabLst>
              <a:defRPr sz="2600"/>
            </a:lvl3pPr>
            <a:lvl4pPr marL="0" indent="0" algn="ctr">
              <a:lnSpc>
                <a:spcPts val="3100"/>
              </a:lnSpc>
              <a:spcBef>
                <a:spcPts val="200"/>
              </a:spcBef>
              <a:buSzTx/>
              <a:buNone/>
              <a:tabLst>
                <a:tab pos="977900" algn="l"/>
              </a:tabLst>
              <a:defRPr sz="2600"/>
            </a:lvl4pPr>
            <a:lvl5pPr marL="0" indent="0" algn="ctr">
              <a:lnSpc>
                <a:spcPts val="3100"/>
              </a:lnSpc>
              <a:spcBef>
                <a:spcPts val="200"/>
              </a:spcBef>
              <a:buSzTx/>
              <a:buNone/>
              <a:tabLst>
                <a:tab pos="977900" algn="l"/>
              </a:tabLst>
              <a:defRPr sz="2600"/>
            </a:lvl5pPr>
          </a:lstStyle>
          <a:p>
            <a:r>
              <a:t>Brödtext nivå ett</a:t>
            </a:r>
          </a:p>
          <a:p>
            <a:pPr lvl="1"/>
            <a:r>
              <a:t>Brödtext nivå två</a:t>
            </a:r>
          </a:p>
          <a:p>
            <a:pPr lvl="2"/>
            <a:r>
              <a:t>Brödtext nivå tre</a:t>
            </a:r>
          </a:p>
          <a:p>
            <a:pPr lvl="3"/>
            <a:r>
              <a:t>Brödtext nivå fyra</a:t>
            </a:r>
          </a:p>
          <a:p>
            <a:pPr lvl="4"/>
            <a:r>
              <a:t>Brödtext nivå fem</a:t>
            </a:r>
          </a:p>
        </p:txBody>
      </p:sp>
      <p:sp>
        <p:nvSpPr>
          <p:cNvPr id="368" name="Diabildsnummer"/>
          <p:cNvSpPr>
            <a:spLocks noGrp="1"/>
          </p:cNvSpPr>
          <p:nvPr>
            <p:ph type="sldNum" sz="quarter" idx="2"/>
          </p:nvPr>
        </p:nvSpPr>
        <p:spPr>
          <a:xfrm>
            <a:off x="4959350" y="7260233"/>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75" name="Titeltext"/>
          <p:cNvSpPr>
            <a:spLocks noGrp="1"/>
          </p:cNvSpPr>
          <p:nvPr>
            <p:ph type="title"/>
          </p:nvPr>
        </p:nvSpPr>
        <p:spPr>
          <a:xfrm>
            <a:off x="990600" y="203200"/>
            <a:ext cx="8191500" cy="1905000"/>
          </a:xfrm>
          <a:prstGeom prst="rect">
            <a:avLst/>
          </a:prstGeom>
        </p:spPr>
        <p:txBody>
          <a:bodyPr/>
          <a:lstStyle>
            <a:lvl1pPr>
              <a:lnSpc>
                <a:spcPts val="7200"/>
              </a:lnSpc>
              <a:tabLst>
                <a:tab pos="965200" algn="l"/>
              </a:tabLst>
              <a:defRPr sz="6000"/>
            </a:lvl1pPr>
          </a:lstStyle>
          <a:p>
            <a:r>
              <a:t>Titeltext</a:t>
            </a:r>
          </a:p>
        </p:txBody>
      </p:sp>
      <p:sp>
        <p:nvSpPr>
          <p:cNvPr id="376" name="Brödtext nivå ett…"/>
          <p:cNvSpPr>
            <a:spLocks noGrp="1"/>
          </p:cNvSpPr>
          <p:nvPr>
            <p:ph type="body" idx="1"/>
          </p:nvPr>
        </p:nvSpPr>
        <p:spPr>
          <a:xfrm>
            <a:off x="990600" y="2159000"/>
            <a:ext cx="8191500" cy="4470400"/>
          </a:xfrm>
          <a:prstGeom prst="rect">
            <a:avLst/>
          </a:prstGeom>
        </p:spPr>
        <p:txBody>
          <a:bodyPr/>
          <a:lstStyle>
            <a:lvl1pPr>
              <a:lnSpc>
                <a:spcPts val="3300"/>
              </a:lnSpc>
              <a:spcBef>
                <a:spcPts val="2000"/>
              </a:spcBef>
              <a:defRPr sz="2800"/>
            </a:lvl1pPr>
            <a:lvl2pPr>
              <a:lnSpc>
                <a:spcPts val="3300"/>
              </a:lnSpc>
              <a:spcBef>
                <a:spcPts val="2000"/>
              </a:spcBef>
              <a:defRPr sz="2800"/>
            </a:lvl2pPr>
            <a:lvl3pPr>
              <a:lnSpc>
                <a:spcPts val="3300"/>
              </a:lnSpc>
              <a:spcBef>
                <a:spcPts val="2000"/>
              </a:spcBef>
              <a:defRPr sz="2800"/>
            </a:lvl3pPr>
            <a:lvl4pPr>
              <a:lnSpc>
                <a:spcPts val="3300"/>
              </a:lnSpc>
              <a:spcBef>
                <a:spcPts val="2000"/>
              </a:spcBef>
              <a:defRPr sz="2800"/>
            </a:lvl4pPr>
            <a:lvl5pPr>
              <a:lnSpc>
                <a:spcPts val="3300"/>
              </a:lnSpc>
              <a:spcBef>
                <a:spcPts val="2000"/>
              </a:spcBef>
              <a:defRPr sz="2800"/>
            </a:lvl5pPr>
          </a:lstStyle>
          <a:p>
            <a:r>
              <a:t>Brödtext nivå ett</a:t>
            </a:r>
          </a:p>
          <a:p>
            <a:pPr lvl="1"/>
            <a:r>
              <a:t>Brödtext nivå två</a:t>
            </a:r>
          </a:p>
          <a:p>
            <a:pPr lvl="2"/>
            <a:r>
              <a:t>Brödtext nivå tre</a:t>
            </a:r>
          </a:p>
          <a:p>
            <a:pPr lvl="3"/>
            <a:r>
              <a:t>Brödtext nivå fyra</a:t>
            </a:r>
          </a:p>
          <a:p>
            <a:pPr lvl="4"/>
            <a:r>
              <a:t>Brödtext nivå fem</a:t>
            </a:r>
          </a:p>
        </p:txBody>
      </p:sp>
      <p:sp>
        <p:nvSpPr>
          <p:cNvPr id="377" name="Diabildsnummer"/>
          <p:cNvSpPr>
            <a:spLocks noGrp="1"/>
          </p:cNvSpPr>
          <p:nvPr>
            <p:ph type="sldNum" sz="quarter" idx="2"/>
          </p:nvPr>
        </p:nvSpPr>
        <p:spPr>
          <a:xfrm>
            <a:off x="4959350" y="7260233"/>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mp; Subtitle (kopia)">
    <p:spTree>
      <p:nvGrpSpPr>
        <p:cNvPr id="1" name=""/>
        <p:cNvGrpSpPr/>
        <p:nvPr/>
      </p:nvGrpSpPr>
      <p:grpSpPr>
        <a:xfrm>
          <a:off x="0" y="0"/>
          <a:ext cx="0" cy="0"/>
          <a:chOff x="0" y="0"/>
          <a:chExt cx="0" cy="0"/>
        </a:xfrm>
      </p:grpSpPr>
      <p:sp>
        <p:nvSpPr>
          <p:cNvPr id="384" name="Titeltext"/>
          <p:cNvSpPr>
            <a:spLocks noGrp="1"/>
          </p:cNvSpPr>
          <p:nvPr>
            <p:ph type="title"/>
          </p:nvPr>
        </p:nvSpPr>
        <p:spPr>
          <a:xfrm>
            <a:off x="990600" y="1282700"/>
            <a:ext cx="8191500" cy="2578100"/>
          </a:xfrm>
          <a:prstGeom prst="rect">
            <a:avLst/>
          </a:prstGeom>
        </p:spPr>
        <p:txBody>
          <a:bodyPr lIns="50800" tIns="50800" rIns="50800" bIns="50800" anchor="b"/>
          <a:lstStyle>
            <a:lvl1pPr>
              <a:lnSpc>
                <a:spcPts val="7200"/>
              </a:lnSpc>
              <a:tabLst>
                <a:tab pos="977900" algn="l"/>
              </a:tabLst>
              <a:defRPr sz="6000"/>
            </a:lvl1pPr>
          </a:lstStyle>
          <a:p>
            <a:r>
              <a:t>Titeltext</a:t>
            </a:r>
          </a:p>
        </p:txBody>
      </p:sp>
      <p:sp>
        <p:nvSpPr>
          <p:cNvPr id="385" name="Brödtext nivå ett…"/>
          <p:cNvSpPr>
            <a:spLocks noGrp="1"/>
          </p:cNvSpPr>
          <p:nvPr>
            <p:ph type="body" sz="quarter" idx="1"/>
          </p:nvPr>
        </p:nvSpPr>
        <p:spPr>
          <a:xfrm>
            <a:off x="990600" y="3924300"/>
            <a:ext cx="8191500" cy="889000"/>
          </a:xfrm>
          <a:prstGeom prst="rect">
            <a:avLst/>
          </a:prstGeom>
        </p:spPr>
        <p:txBody>
          <a:bodyPr anchor="t"/>
          <a:lstStyle>
            <a:lvl1pPr marL="0" indent="0" algn="ctr">
              <a:lnSpc>
                <a:spcPts val="3100"/>
              </a:lnSpc>
              <a:spcBef>
                <a:spcPts val="200"/>
              </a:spcBef>
              <a:buSzTx/>
              <a:buNone/>
              <a:tabLst>
                <a:tab pos="977900" algn="l"/>
              </a:tabLst>
              <a:defRPr sz="2600"/>
            </a:lvl1pPr>
            <a:lvl2pPr marL="0" indent="0" algn="ctr">
              <a:lnSpc>
                <a:spcPts val="3100"/>
              </a:lnSpc>
              <a:spcBef>
                <a:spcPts val="200"/>
              </a:spcBef>
              <a:buSzTx/>
              <a:buNone/>
              <a:tabLst>
                <a:tab pos="977900" algn="l"/>
              </a:tabLst>
              <a:defRPr sz="2600"/>
            </a:lvl2pPr>
            <a:lvl3pPr marL="0" indent="0" algn="ctr">
              <a:lnSpc>
                <a:spcPts val="3100"/>
              </a:lnSpc>
              <a:spcBef>
                <a:spcPts val="200"/>
              </a:spcBef>
              <a:buSzTx/>
              <a:buNone/>
              <a:tabLst>
                <a:tab pos="977900" algn="l"/>
              </a:tabLst>
              <a:defRPr sz="2600"/>
            </a:lvl3pPr>
            <a:lvl4pPr marL="0" indent="0" algn="ctr">
              <a:lnSpc>
                <a:spcPts val="3100"/>
              </a:lnSpc>
              <a:spcBef>
                <a:spcPts val="200"/>
              </a:spcBef>
              <a:buSzTx/>
              <a:buNone/>
              <a:tabLst>
                <a:tab pos="977900" algn="l"/>
              </a:tabLst>
              <a:defRPr sz="2600"/>
            </a:lvl4pPr>
            <a:lvl5pPr marL="0" indent="0" algn="ctr">
              <a:lnSpc>
                <a:spcPts val="3100"/>
              </a:lnSpc>
              <a:spcBef>
                <a:spcPts val="200"/>
              </a:spcBef>
              <a:buSzTx/>
              <a:buNone/>
              <a:tabLst>
                <a:tab pos="977900" algn="l"/>
              </a:tabLst>
              <a:defRPr sz="2600"/>
            </a:lvl5pPr>
          </a:lstStyle>
          <a:p>
            <a:r>
              <a:t>Brödtext nivå ett</a:t>
            </a:r>
          </a:p>
          <a:p>
            <a:pPr lvl="1"/>
            <a:r>
              <a:t>Brödtext nivå två</a:t>
            </a:r>
          </a:p>
          <a:p>
            <a:pPr lvl="2"/>
            <a:r>
              <a:t>Brödtext nivå tre</a:t>
            </a:r>
          </a:p>
          <a:p>
            <a:pPr lvl="3"/>
            <a:r>
              <a:t>Brödtext nivå fyra</a:t>
            </a:r>
          </a:p>
          <a:p>
            <a:pPr lvl="4"/>
            <a:r>
              <a:t>Brödtext nivå fem</a:t>
            </a:r>
          </a:p>
        </p:txBody>
      </p:sp>
      <p:sp>
        <p:nvSpPr>
          <p:cNvPr id="386" name="Diabildsnummer"/>
          <p:cNvSpPr>
            <a:spLocks noGrp="1"/>
          </p:cNvSpPr>
          <p:nvPr>
            <p:ph type="sldNum" sz="quarter" idx="2"/>
          </p:nvPr>
        </p:nvSpPr>
        <p:spPr>
          <a:xfrm>
            <a:off x="4959350" y="7260233"/>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amp; Bullets (kopia)">
    <p:spTree>
      <p:nvGrpSpPr>
        <p:cNvPr id="1" name=""/>
        <p:cNvGrpSpPr/>
        <p:nvPr/>
      </p:nvGrpSpPr>
      <p:grpSpPr>
        <a:xfrm>
          <a:off x="0" y="0"/>
          <a:ext cx="0" cy="0"/>
          <a:chOff x="0" y="0"/>
          <a:chExt cx="0" cy="0"/>
        </a:xfrm>
      </p:grpSpPr>
      <p:sp>
        <p:nvSpPr>
          <p:cNvPr id="393" name="Titeltext"/>
          <p:cNvSpPr>
            <a:spLocks noGrp="1"/>
          </p:cNvSpPr>
          <p:nvPr>
            <p:ph type="title"/>
          </p:nvPr>
        </p:nvSpPr>
        <p:spPr>
          <a:xfrm>
            <a:off x="990600" y="203200"/>
            <a:ext cx="8191500" cy="1905000"/>
          </a:xfrm>
          <a:prstGeom prst="rect">
            <a:avLst/>
          </a:prstGeom>
        </p:spPr>
        <p:txBody>
          <a:bodyPr/>
          <a:lstStyle>
            <a:lvl1pPr>
              <a:lnSpc>
                <a:spcPts val="7200"/>
              </a:lnSpc>
              <a:tabLst>
                <a:tab pos="965200" algn="l"/>
              </a:tabLst>
              <a:defRPr sz="6000"/>
            </a:lvl1pPr>
          </a:lstStyle>
          <a:p>
            <a:r>
              <a:t>Titeltext</a:t>
            </a:r>
          </a:p>
        </p:txBody>
      </p:sp>
      <p:sp>
        <p:nvSpPr>
          <p:cNvPr id="394" name="Brödtext nivå ett…"/>
          <p:cNvSpPr>
            <a:spLocks noGrp="1"/>
          </p:cNvSpPr>
          <p:nvPr>
            <p:ph type="body" idx="1"/>
          </p:nvPr>
        </p:nvSpPr>
        <p:spPr>
          <a:xfrm>
            <a:off x="990600" y="2159000"/>
            <a:ext cx="8191500" cy="4470400"/>
          </a:xfrm>
          <a:prstGeom prst="rect">
            <a:avLst/>
          </a:prstGeom>
        </p:spPr>
        <p:txBody>
          <a:bodyPr/>
          <a:lstStyle>
            <a:lvl1pPr>
              <a:lnSpc>
                <a:spcPts val="3300"/>
              </a:lnSpc>
              <a:spcBef>
                <a:spcPts val="2000"/>
              </a:spcBef>
              <a:defRPr sz="2800"/>
            </a:lvl1pPr>
            <a:lvl2pPr>
              <a:lnSpc>
                <a:spcPts val="3300"/>
              </a:lnSpc>
              <a:spcBef>
                <a:spcPts val="2000"/>
              </a:spcBef>
              <a:defRPr sz="2800"/>
            </a:lvl2pPr>
            <a:lvl3pPr>
              <a:lnSpc>
                <a:spcPts val="3300"/>
              </a:lnSpc>
              <a:spcBef>
                <a:spcPts val="2000"/>
              </a:spcBef>
              <a:defRPr sz="2800"/>
            </a:lvl3pPr>
            <a:lvl4pPr>
              <a:lnSpc>
                <a:spcPts val="3300"/>
              </a:lnSpc>
              <a:spcBef>
                <a:spcPts val="2000"/>
              </a:spcBef>
              <a:defRPr sz="2800"/>
            </a:lvl4pPr>
            <a:lvl5pPr>
              <a:lnSpc>
                <a:spcPts val="3300"/>
              </a:lnSpc>
              <a:spcBef>
                <a:spcPts val="2000"/>
              </a:spcBef>
              <a:defRPr sz="2800"/>
            </a:lvl5pPr>
          </a:lstStyle>
          <a:p>
            <a:r>
              <a:t>Brödtext nivå ett</a:t>
            </a:r>
          </a:p>
          <a:p>
            <a:pPr lvl="1"/>
            <a:r>
              <a:t>Brödtext nivå två</a:t>
            </a:r>
          </a:p>
          <a:p>
            <a:pPr lvl="2"/>
            <a:r>
              <a:t>Brödtext nivå tre</a:t>
            </a:r>
          </a:p>
          <a:p>
            <a:pPr lvl="3"/>
            <a:r>
              <a:t>Brödtext nivå fyra</a:t>
            </a:r>
          </a:p>
          <a:p>
            <a:pPr lvl="4"/>
            <a:r>
              <a:t>Brödtext nivå fem</a:t>
            </a:r>
          </a:p>
        </p:txBody>
      </p:sp>
      <p:sp>
        <p:nvSpPr>
          <p:cNvPr id="395" name="Diabildsnummer"/>
          <p:cNvSpPr>
            <a:spLocks noGrp="1"/>
          </p:cNvSpPr>
          <p:nvPr>
            <p:ph type="sldNum" sz="quarter" idx="2"/>
          </p:nvPr>
        </p:nvSpPr>
        <p:spPr>
          <a:xfrm>
            <a:off x="4959350" y="7260233"/>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7"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el och punkter (kopia)">
    <p:spTree>
      <p:nvGrpSpPr>
        <p:cNvPr id="1" name=""/>
        <p:cNvGrpSpPr/>
        <p:nvPr/>
      </p:nvGrpSpPr>
      <p:grpSpPr>
        <a:xfrm>
          <a:off x="0" y="0"/>
          <a:ext cx="0" cy="0"/>
          <a:chOff x="0" y="0"/>
          <a:chExt cx="0" cy="0"/>
        </a:xfrm>
      </p:grpSpPr>
      <p:sp>
        <p:nvSpPr>
          <p:cNvPr id="402" name="Diabildsnummer"/>
          <p:cNvSpPr>
            <a:spLocks noGrp="1"/>
          </p:cNvSpPr>
          <p:nvPr>
            <p:ph type="sldNum" sz="quarter" idx="2"/>
          </p:nvPr>
        </p:nvSpPr>
        <p:spPr>
          <a:xfrm>
            <a:off x="4942945" y="7251700"/>
            <a:ext cx="266701" cy="279400"/>
          </a:xfrm>
          <a:prstGeom prst="rect">
            <a:avLst/>
          </a:prstGeom>
        </p:spPr>
        <p:txBody>
          <a:bodyPr lIns="50800" tIns="50800" rIns="50800" bIns="50800"/>
          <a:lstStyle>
            <a:lvl1pPr>
              <a:lnSpc>
                <a:spcPct val="100000"/>
              </a:lnSpc>
              <a:tabLst/>
              <a:defRPr sz="1200"/>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9" name="Bild"/>
          <p:cNvSpPr>
            <a:spLocks noGrp="1"/>
          </p:cNvSpPr>
          <p:nvPr>
            <p:ph type="pic" sz="half" idx="13"/>
          </p:nvPr>
        </p:nvSpPr>
        <p:spPr>
          <a:xfrm>
            <a:off x="2705100" y="1739900"/>
            <a:ext cx="4762500" cy="3571875"/>
          </a:xfrm>
          <a:prstGeom prst="rect">
            <a:avLst/>
          </a:prstGeom>
          <a:ln w="25400">
            <a:solidFill>
              <a:srgbClr val="FFFFFF"/>
            </a:solidFill>
          </a:ln>
        </p:spPr>
        <p:txBody>
          <a:bodyPr lIns="91439" tIns="45719" rIns="91439" bIns="45719" anchor="t"/>
          <a:lstStyle/>
          <a:p>
            <a:endParaRPr/>
          </a:p>
        </p:txBody>
      </p:sp>
      <p:sp>
        <p:nvSpPr>
          <p:cNvPr id="410" name="Titeltext"/>
          <p:cNvSpPr>
            <a:spLocks noGrp="1"/>
          </p:cNvSpPr>
          <p:nvPr>
            <p:ph type="title"/>
          </p:nvPr>
        </p:nvSpPr>
        <p:spPr>
          <a:xfrm>
            <a:off x="990600" y="5753100"/>
            <a:ext cx="8178800" cy="1333500"/>
          </a:xfrm>
          <a:prstGeom prst="rect">
            <a:avLst/>
          </a:prstGeom>
        </p:spPr>
        <p:txBody>
          <a:bodyPr lIns="50800" tIns="50800" rIns="50800" bIns="50800"/>
          <a:lstStyle>
            <a:lvl1pPr>
              <a:lnSpc>
                <a:spcPct val="100000"/>
              </a:lnSpc>
              <a:spcBef>
                <a:spcPts val="0"/>
              </a:spcBef>
              <a:tabLst/>
              <a:defRPr sz="6200">
                <a:solidFill>
                  <a:srgbClr val="FFFFFF"/>
                </a:solidFill>
              </a:defRPr>
            </a:lvl1pPr>
          </a:lstStyle>
          <a:p>
            <a:r>
              <a:t>Titeltext</a:t>
            </a:r>
          </a:p>
        </p:txBody>
      </p:sp>
      <p:sp>
        <p:nvSpPr>
          <p:cNvPr id="411" name="Diabildsnummer"/>
          <p:cNvSpPr>
            <a:spLocks noGrp="1"/>
          </p:cNvSpPr>
          <p:nvPr>
            <p:ph type="sldNum" sz="quarter" idx="2"/>
          </p:nvPr>
        </p:nvSpPr>
        <p:spPr>
          <a:xfrm>
            <a:off x="4946650" y="7251700"/>
            <a:ext cx="266700" cy="279400"/>
          </a:xfrm>
          <a:prstGeom prst="rect">
            <a:avLst/>
          </a:prstGeom>
        </p:spPr>
        <p:txBody>
          <a:bodyPr lIns="50800" tIns="50800" rIns="50800" bIns="50800"/>
          <a:lstStyle>
            <a:lvl1pPr>
              <a:lnSpc>
                <a:spcPct val="100000"/>
              </a:lnSpc>
              <a:tabLst/>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el och undertext (kopia) 1">
    <p:spTree>
      <p:nvGrpSpPr>
        <p:cNvPr id="1" name=""/>
        <p:cNvGrpSpPr/>
        <p:nvPr/>
      </p:nvGrpSpPr>
      <p:grpSpPr>
        <a:xfrm>
          <a:off x="0" y="0"/>
          <a:ext cx="0" cy="0"/>
          <a:chOff x="0" y="0"/>
          <a:chExt cx="0" cy="0"/>
        </a:xfrm>
      </p:grpSpPr>
      <p:sp>
        <p:nvSpPr>
          <p:cNvPr id="418" name="Titeltext"/>
          <p:cNvSpPr>
            <a:spLocks noGrp="1"/>
          </p:cNvSpPr>
          <p:nvPr>
            <p:ph type="title"/>
          </p:nvPr>
        </p:nvSpPr>
        <p:spPr>
          <a:xfrm>
            <a:off x="723900" y="1282700"/>
            <a:ext cx="8712200" cy="2578100"/>
          </a:xfrm>
          <a:prstGeom prst="rect">
            <a:avLst/>
          </a:prstGeom>
        </p:spPr>
        <p:txBody>
          <a:bodyPr lIns="50800" tIns="50800" rIns="50800" bIns="50800" anchor="b"/>
          <a:lstStyle>
            <a:lvl1pPr>
              <a:lnSpc>
                <a:spcPct val="100000"/>
              </a:lnSpc>
              <a:spcBef>
                <a:spcPts val="0"/>
              </a:spcBef>
              <a:tabLst/>
            </a:lvl1pPr>
          </a:lstStyle>
          <a:p>
            <a:r>
              <a:t>Titeltext</a:t>
            </a:r>
          </a:p>
        </p:txBody>
      </p:sp>
      <p:sp>
        <p:nvSpPr>
          <p:cNvPr id="419" name="Brödtext nivå ett…"/>
          <p:cNvSpPr>
            <a:spLocks noGrp="1"/>
          </p:cNvSpPr>
          <p:nvPr>
            <p:ph type="body" sz="quarter" idx="1"/>
          </p:nvPr>
        </p:nvSpPr>
        <p:spPr>
          <a:xfrm>
            <a:off x="723900" y="3924300"/>
            <a:ext cx="8712200" cy="889000"/>
          </a:xfrm>
          <a:prstGeom prst="rect">
            <a:avLst/>
          </a:prstGeom>
        </p:spPr>
        <p:txBody>
          <a:bodyPr anchor="t"/>
          <a:lstStyle>
            <a:lvl1pPr marL="0" indent="0" algn="ctr">
              <a:lnSpc>
                <a:spcPct val="100000"/>
              </a:lnSpc>
              <a:spcBef>
                <a:spcPts val="0"/>
              </a:spcBef>
              <a:buSzTx/>
              <a:buNone/>
              <a:tabLst/>
              <a:defRPr sz="2600"/>
            </a:lvl1pPr>
            <a:lvl2pPr marL="0" indent="0" algn="ctr">
              <a:lnSpc>
                <a:spcPct val="100000"/>
              </a:lnSpc>
              <a:spcBef>
                <a:spcPts val="0"/>
              </a:spcBef>
              <a:buSzTx/>
              <a:buNone/>
              <a:tabLst/>
              <a:defRPr sz="2600"/>
            </a:lvl2pPr>
            <a:lvl3pPr marL="0" indent="0" algn="ctr">
              <a:lnSpc>
                <a:spcPct val="100000"/>
              </a:lnSpc>
              <a:spcBef>
                <a:spcPts val="0"/>
              </a:spcBef>
              <a:buSzTx/>
              <a:buNone/>
              <a:tabLst/>
              <a:defRPr sz="2600"/>
            </a:lvl3pPr>
            <a:lvl4pPr marL="0" indent="0" algn="ctr">
              <a:lnSpc>
                <a:spcPct val="100000"/>
              </a:lnSpc>
              <a:spcBef>
                <a:spcPts val="0"/>
              </a:spcBef>
              <a:buSzTx/>
              <a:buNone/>
              <a:tabLst/>
              <a:defRPr sz="2600"/>
            </a:lvl4pPr>
            <a:lvl5pPr marL="0" indent="0" algn="ctr">
              <a:lnSpc>
                <a:spcPct val="100000"/>
              </a:lnSpc>
              <a:spcBef>
                <a:spcPts val="0"/>
              </a:spcBef>
              <a:buSzTx/>
              <a:buNone/>
              <a:tabLst/>
              <a:defRPr sz="2600"/>
            </a:lvl5pPr>
          </a:lstStyle>
          <a:p>
            <a:r>
              <a:t>Brödtext nivå ett</a:t>
            </a:r>
          </a:p>
          <a:p>
            <a:pPr lvl="1"/>
            <a:r>
              <a:t>Brödtext nivå två</a:t>
            </a:r>
          </a:p>
          <a:p>
            <a:pPr lvl="2"/>
            <a:r>
              <a:t>Brödtext nivå tre</a:t>
            </a:r>
          </a:p>
          <a:p>
            <a:pPr lvl="3"/>
            <a:r>
              <a:t>Brödtext nivå fyra</a:t>
            </a:r>
          </a:p>
          <a:p>
            <a:pPr lvl="4"/>
            <a:r>
              <a:t>Brödtext nivå fem</a:t>
            </a:r>
          </a:p>
        </p:txBody>
      </p:sp>
      <p:sp>
        <p:nvSpPr>
          <p:cNvPr id="420" name="Diabildsnummer"/>
          <p:cNvSpPr>
            <a:spLocks noGrp="1"/>
          </p:cNvSpPr>
          <p:nvPr>
            <p:ph type="sldNum" sz="quarter" idx="2"/>
          </p:nvPr>
        </p:nvSpPr>
        <p:spPr>
          <a:xfrm>
            <a:off x="4946319" y="7251700"/>
            <a:ext cx="266701" cy="279400"/>
          </a:xfrm>
          <a:prstGeom prst="rect">
            <a:avLst/>
          </a:prstGeom>
        </p:spPr>
        <p:txBody>
          <a:bodyPr lIns="50800" tIns="50800" rIns="50800" bIns="50800"/>
          <a:lstStyle>
            <a:lvl1pPr>
              <a:lnSpc>
                <a:spcPct val="100000"/>
              </a:lnSpc>
              <a:tabLst/>
              <a:defRPr sz="1200"/>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7" name="Titeltext"/>
          <p:cNvSpPr>
            <a:spLocks noGrp="1"/>
          </p:cNvSpPr>
          <p:nvPr>
            <p:ph type="title"/>
          </p:nvPr>
        </p:nvSpPr>
        <p:spPr>
          <a:prstGeom prst="rect">
            <a:avLst/>
          </a:prstGeom>
        </p:spPr>
        <p:txBody>
          <a:bodyPr/>
          <a:lstStyle>
            <a:lvl1pPr>
              <a:lnSpc>
                <a:spcPts val="7400"/>
              </a:lnSpc>
              <a:defRPr sz="6200"/>
            </a:lvl1pPr>
          </a:lstStyle>
          <a:p>
            <a:r>
              <a:t>Titeltext</a:t>
            </a:r>
          </a:p>
        </p:txBody>
      </p:sp>
      <p:sp>
        <p:nvSpPr>
          <p:cNvPr id="428" name="Brödtext nivå ett…"/>
          <p:cNvSpPr>
            <a:spLocks noGrp="1"/>
          </p:cNvSpPr>
          <p:nvPr>
            <p:ph type="body" idx="1"/>
          </p:nvPr>
        </p:nvSpPr>
        <p:spPr>
          <a:xfrm>
            <a:off x="990600" y="2159000"/>
            <a:ext cx="8178800" cy="4470400"/>
          </a:xfrm>
          <a:prstGeom prst="rect">
            <a:avLst/>
          </a:prstGeom>
        </p:spPr>
        <p:txBody>
          <a:bodyPr/>
          <a:lstStyle>
            <a:lvl1pPr>
              <a:lnSpc>
                <a:spcPts val="3600"/>
              </a:lnSpc>
              <a:spcBef>
                <a:spcPts val="2000"/>
              </a:spcBef>
              <a:defRPr sz="3000"/>
            </a:lvl1pPr>
            <a:lvl2pPr>
              <a:lnSpc>
                <a:spcPts val="3600"/>
              </a:lnSpc>
              <a:spcBef>
                <a:spcPts val="2000"/>
              </a:spcBef>
              <a:defRPr sz="3000"/>
            </a:lvl2pPr>
            <a:lvl3pPr>
              <a:lnSpc>
                <a:spcPts val="3600"/>
              </a:lnSpc>
              <a:spcBef>
                <a:spcPts val="2000"/>
              </a:spcBef>
              <a:defRPr sz="3000"/>
            </a:lvl3pPr>
            <a:lvl4pPr>
              <a:lnSpc>
                <a:spcPts val="3600"/>
              </a:lnSpc>
              <a:spcBef>
                <a:spcPts val="2000"/>
              </a:spcBef>
              <a:defRPr sz="3000"/>
            </a:lvl4pPr>
            <a:lvl5pPr>
              <a:lnSpc>
                <a:spcPts val="3600"/>
              </a:lnSpc>
              <a:spcBef>
                <a:spcPts val="2000"/>
              </a:spcBef>
              <a:defRPr sz="3000"/>
            </a:lvl5pPr>
          </a:lstStyle>
          <a:p>
            <a:r>
              <a:t>Brödtext nivå ett</a:t>
            </a:r>
          </a:p>
          <a:p>
            <a:pPr lvl="1"/>
            <a:r>
              <a:t>Brödtext nivå två</a:t>
            </a:r>
          </a:p>
          <a:p>
            <a:pPr lvl="2"/>
            <a:r>
              <a:t>Brödtext nivå tre</a:t>
            </a:r>
          </a:p>
          <a:p>
            <a:pPr lvl="3"/>
            <a:r>
              <a:t>Brödtext nivå fyra</a:t>
            </a:r>
          </a:p>
          <a:p>
            <a:pPr lvl="4"/>
            <a:r>
              <a:t>Brödtext nivå fem</a:t>
            </a:r>
          </a:p>
        </p:txBody>
      </p:sp>
      <p:sp>
        <p:nvSpPr>
          <p:cNvPr id="429" name="Diabildsnummer"/>
          <p:cNvSpPr>
            <a:spLocks noGrp="1"/>
          </p:cNvSpPr>
          <p:nvPr>
            <p:ph type="sldNum" sz="quarter" idx="2"/>
          </p:nvPr>
        </p:nvSpPr>
        <p:spPr>
          <a:xfrm>
            <a:off x="4959350" y="7260232"/>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36" name="Titeltext"/>
          <p:cNvSpPr>
            <a:spLocks noGrp="1"/>
          </p:cNvSpPr>
          <p:nvPr>
            <p:ph type="title"/>
          </p:nvPr>
        </p:nvSpPr>
        <p:spPr>
          <a:xfrm>
            <a:off x="990600" y="1282700"/>
            <a:ext cx="8178800" cy="2578100"/>
          </a:xfrm>
          <a:prstGeom prst="rect">
            <a:avLst/>
          </a:prstGeom>
        </p:spPr>
        <p:txBody>
          <a:bodyPr lIns="50800" tIns="50800" rIns="50800" bIns="50800" anchor="b"/>
          <a:lstStyle>
            <a:lvl1pPr>
              <a:lnSpc>
                <a:spcPts val="7400"/>
              </a:lnSpc>
              <a:tabLst>
                <a:tab pos="977900" algn="l"/>
              </a:tabLst>
              <a:defRPr sz="6200"/>
            </a:lvl1pPr>
          </a:lstStyle>
          <a:p>
            <a:r>
              <a:t>Titeltext</a:t>
            </a:r>
          </a:p>
        </p:txBody>
      </p:sp>
      <p:sp>
        <p:nvSpPr>
          <p:cNvPr id="437" name="Brödtext nivå ett…"/>
          <p:cNvSpPr>
            <a:spLocks noGrp="1"/>
          </p:cNvSpPr>
          <p:nvPr>
            <p:ph type="body" sz="quarter" idx="1"/>
          </p:nvPr>
        </p:nvSpPr>
        <p:spPr>
          <a:xfrm>
            <a:off x="990600" y="3924300"/>
            <a:ext cx="8178800" cy="889000"/>
          </a:xfrm>
          <a:prstGeom prst="rect">
            <a:avLst/>
          </a:prstGeom>
        </p:spPr>
        <p:txBody>
          <a:bodyPr anchor="t"/>
          <a:lstStyle>
            <a:lvl1pPr marL="0" indent="0" algn="ctr">
              <a:lnSpc>
                <a:spcPts val="3100"/>
              </a:lnSpc>
              <a:spcBef>
                <a:spcPts val="200"/>
              </a:spcBef>
              <a:buSzTx/>
              <a:buNone/>
              <a:tabLst>
                <a:tab pos="977900" algn="l"/>
              </a:tabLst>
              <a:defRPr sz="2600"/>
            </a:lvl1pPr>
            <a:lvl2pPr marL="0" indent="0" algn="ctr">
              <a:lnSpc>
                <a:spcPts val="3100"/>
              </a:lnSpc>
              <a:spcBef>
                <a:spcPts val="200"/>
              </a:spcBef>
              <a:buSzTx/>
              <a:buNone/>
              <a:tabLst>
                <a:tab pos="977900" algn="l"/>
              </a:tabLst>
              <a:defRPr sz="2600"/>
            </a:lvl2pPr>
            <a:lvl3pPr marL="0" indent="0" algn="ctr">
              <a:lnSpc>
                <a:spcPts val="3100"/>
              </a:lnSpc>
              <a:spcBef>
                <a:spcPts val="200"/>
              </a:spcBef>
              <a:buSzTx/>
              <a:buNone/>
              <a:tabLst>
                <a:tab pos="977900" algn="l"/>
              </a:tabLst>
              <a:defRPr sz="2600"/>
            </a:lvl3pPr>
            <a:lvl4pPr marL="0" indent="0" algn="ctr">
              <a:lnSpc>
                <a:spcPts val="3100"/>
              </a:lnSpc>
              <a:spcBef>
                <a:spcPts val="200"/>
              </a:spcBef>
              <a:buSzTx/>
              <a:buNone/>
              <a:tabLst>
                <a:tab pos="977900" algn="l"/>
              </a:tabLst>
              <a:defRPr sz="2600"/>
            </a:lvl4pPr>
            <a:lvl5pPr marL="0" indent="0" algn="ctr">
              <a:lnSpc>
                <a:spcPts val="3100"/>
              </a:lnSpc>
              <a:spcBef>
                <a:spcPts val="200"/>
              </a:spcBef>
              <a:buSzTx/>
              <a:buNone/>
              <a:tabLst>
                <a:tab pos="977900" algn="l"/>
              </a:tabLst>
              <a:defRPr sz="2600"/>
            </a:lvl5pPr>
          </a:lstStyle>
          <a:p>
            <a:r>
              <a:t>Brödtext nivå ett</a:t>
            </a:r>
          </a:p>
          <a:p>
            <a:pPr lvl="1"/>
            <a:r>
              <a:t>Brödtext nivå två</a:t>
            </a:r>
          </a:p>
          <a:p>
            <a:pPr lvl="2"/>
            <a:r>
              <a:t>Brödtext nivå tre</a:t>
            </a:r>
          </a:p>
          <a:p>
            <a:pPr lvl="3"/>
            <a:r>
              <a:t>Brödtext nivå fyra</a:t>
            </a:r>
          </a:p>
          <a:p>
            <a:pPr lvl="4"/>
            <a:r>
              <a:t>Brödtext nivå fem</a:t>
            </a:r>
          </a:p>
        </p:txBody>
      </p:sp>
      <p:sp>
        <p:nvSpPr>
          <p:cNvPr id="438" name="Diabildsnummer"/>
          <p:cNvSpPr>
            <a:spLocks noGrp="1"/>
          </p:cNvSpPr>
          <p:nvPr>
            <p:ph type="sldNum" sz="quarter" idx="2"/>
          </p:nvPr>
        </p:nvSpPr>
        <p:spPr>
          <a:xfrm>
            <a:off x="4959350" y="7260232"/>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amp; Bullets copy 5">
    <p:spTree>
      <p:nvGrpSpPr>
        <p:cNvPr id="1" name=""/>
        <p:cNvGrpSpPr/>
        <p:nvPr/>
      </p:nvGrpSpPr>
      <p:grpSpPr>
        <a:xfrm>
          <a:off x="0" y="0"/>
          <a:ext cx="0" cy="0"/>
          <a:chOff x="0" y="0"/>
          <a:chExt cx="0" cy="0"/>
        </a:xfrm>
      </p:grpSpPr>
      <p:sp>
        <p:nvSpPr>
          <p:cNvPr id="445" name="Titeltext"/>
          <p:cNvSpPr>
            <a:spLocks noGrp="1"/>
          </p:cNvSpPr>
          <p:nvPr>
            <p:ph type="title"/>
          </p:nvPr>
        </p:nvSpPr>
        <p:spPr>
          <a:prstGeom prst="rect">
            <a:avLst/>
          </a:prstGeom>
        </p:spPr>
        <p:txBody>
          <a:bodyPr/>
          <a:lstStyle>
            <a:lvl1pPr>
              <a:lnSpc>
                <a:spcPts val="7400"/>
              </a:lnSpc>
              <a:defRPr sz="6200"/>
            </a:lvl1pPr>
          </a:lstStyle>
          <a:p>
            <a:r>
              <a:t>Titeltext</a:t>
            </a:r>
          </a:p>
        </p:txBody>
      </p:sp>
      <p:sp>
        <p:nvSpPr>
          <p:cNvPr id="446" name="Brödtext nivå ett…"/>
          <p:cNvSpPr>
            <a:spLocks noGrp="1"/>
          </p:cNvSpPr>
          <p:nvPr>
            <p:ph type="body" idx="1"/>
          </p:nvPr>
        </p:nvSpPr>
        <p:spPr>
          <a:xfrm>
            <a:off x="990600" y="2159000"/>
            <a:ext cx="8178800" cy="4470400"/>
          </a:xfrm>
          <a:prstGeom prst="rect">
            <a:avLst/>
          </a:prstGeom>
        </p:spPr>
        <p:txBody>
          <a:bodyPr/>
          <a:lstStyle>
            <a:lvl1pPr>
              <a:lnSpc>
                <a:spcPts val="3600"/>
              </a:lnSpc>
              <a:spcBef>
                <a:spcPts val="2000"/>
              </a:spcBef>
              <a:defRPr sz="3000"/>
            </a:lvl1pPr>
            <a:lvl2pPr>
              <a:lnSpc>
                <a:spcPts val="3600"/>
              </a:lnSpc>
              <a:spcBef>
                <a:spcPts val="2000"/>
              </a:spcBef>
              <a:defRPr sz="3000"/>
            </a:lvl2pPr>
            <a:lvl3pPr>
              <a:lnSpc>
                <a:spcPts val="3600"/>
              </a:lnSpc>
              <a:spcBef>
                <a:spcPts val="2000"/>
              </a:spcBef>
              <a:defRPr sz="3000"/>
            </a:lvl3pPr>
            <a:lvl4pPr>
              <a:lnSpc>
                <a:spcPts val="3600"/>
              </a:lnSpc>
              <a:spcBef>
                <a:spcPts val="2000"/>
              </a:spcBef>
              <a:defRPr sz="3000"/>
            </a:lvl4pPr>
            <a:lvl5pPr>
              <a:lnSpc>
                <a:spcPts val="3600"/>
              </a:lnSpc>
              <a:spcBef>
                <a:spcPts val="2000"/>
              </a:spcBef>
              <a:defRPr sz="3000"/>
            </a:lvl5pPr>
          </a:lstStyle>
          <a:p>
            <a:r>
              <a:t>Brödtext nivå ett</a:t>
            </a:r>
          </a:p>
          <a:p>
            <a:pPr lvl="1"/>
            <a:r>
              <a:t>Brödtext nivå två</a:t>
            </a:r>
          </a:p>
          <a:p>
            <a:pPr lvl="2"/>
            <a:r>
              <a:t>Brödtext nivå tre</a:t>
            </a:r>
          </a:p>
          <a:p>
            <a:pPr lvl="3"/>
            <a:r>
              <a:t>Brödtext nivå fyra</a:t>
            </a:r>
          </a:p>
          <a:p>
            <a:pPr lvl="4"/>
            <a:r>
              <a:t>Brödtext nivå fem</a:t>
            </a:r>
          </a:p>
        </p:txBody>
      </p:sp>
      <p:sp>
        <p:nvSpPr>
          <p:cNvPr id="447" name="Diabildsnummer"/>
          <p:cNvSpPr>
            <a:spLocks noGrp="1"/>
          </p:cNvSpPr>
          <p:nvPr>
            <p:ph type="sldNum" sz="quarter" idx="2"/>
          </p:nvPr>
        </p:nvSpPr>
        <p:spPr>
          <a:xfrm>
            <a:off x="4959350" y="7260232"/>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mp; Bullets copy 1">
    <p:spTree>
      <p:nvGrpSpPr>
        <p:cNvPr id="1" name=""/>
        <p:cNvGrpSpPr/>
        <p:nvPr/>
      </p:nvGrpSpPr>
      <p:grpSpPr>
        <a:xfrm>
          <a:off x="0" y="0"/>
          <a:ext cx="0" cy="0"/>
          <a:chOff x="0" y="0"/>
          <a:chExt cx="0" cy="0"/>
        </a:xfrm>
      </p:grpSpPr>
      <p:sp>
        <p:nvSpPr>
          <p:cNvPr id="454" name="Titeltext"/>
          <p:cNvSpPr>
            <a:spLocks noGrp="1"/>
          </p:cNvSpPr>
          <p:nvPr>
            <p:ph type="title"/>
          </p:nvPr>
        </p:nvSpPr>
        <p:spPr>
          <a:prstGeom prst="rect">
            <a:avLst/>
          </a:prstGeom>
        </p:spPr>
        <p:txBody>
          <a:bodyPr/>
          <a:lstStyle>
            <a:lvl1pPr>
              <a:lnSpc>
                <a:spcPts val="7400"/>
              </a:lnSpc>
              <a:defRPr sz="6200"/>
            </a:lvl1pPr>
          </a:lstStyle>
          <a:p>
            <a:r>
              <a:t>Titeltext</a:t>
            </a:r>
          </a:p>
        </p:txBody>
      </p:sp>
      <p:sp>
        <p:nvSpPr>
          <p:cNvPr id="455" name="Brödtext nivå ett…"/>
          <p:cNvSpPr>
            <a:spLocks noGrp="1"/>
          </p:cNvSpPr>
          <p:nvPr>
            <p:ph type="body" idx="1"/>
          </p:nvPr>
        </p:nvSpPr>
        <p:spPr>
          <a:xfrm>
            <a:off x="990600" y="2159000"/>
            <a:ext cx="8178800" cy="4470400"/>
          </a:xfrm>
          <a:prstGeom prst="rect">
            <a:avLst/>
          </a:prstGeom>
        </p:spPr>
        <p:txBody>
          <a:bodyPr/>
          <a:lstStyle>
            <a:lvl1pPr>
              <a:lnSpc>
                <a:spcPts val="3600"/>
              </a:lnSpc>
              <a:spcBef>
                <a:spcPts val="2000"/>
              </a:spcBef>
              <a:defRPr sz="3000"/>
            </a:lvl1pPr>
            <a:lvl2pPr>
              <a:lnSpc>
                <a:spcPts val="3600"/>
              </a:lnSpc>
              <a:spcBef>
                <a:spcPts val="2000"/>
              </a:spcBef>
              <a:defRPr sz="3000"/>
            </a:lvl2pPr>
            <a:lvl3pPr>
              <a:lnSpc>
                <a:spcPts val="3600"/>
              </a:lnSpc>
              <a:spcBef>
                <a:spcPts val="2000"/>
              </a:spcBef>
              <a:defRPr sz="3000"/>
            </a:lvl3pPr>
            <a:lvl4pPr>
              <a:lnSpc>
                <a:spcPts val="3600"/>
              </a:lnSpc>
              <a:spcBef>
                <a:spcPts val="2000"/>
              </a:spcBef>
              <a:defRPr sz="3000"/>
            </a:lvl4pPr>
            <a:lvl5pPr>
              <a:lnSpc>
                <a:spcPts val="3600"/>
              </a:lnSpc>
              <a:spcBef>
                <a:spcPts val="2000"/>
              </a:spcBef>
              <a:defRPr sz="3000"/>
            </a:lvl5pPr>
          </a:lstStyle>
          <a:p>
            <a:r>
              <a:t>Brödtext nivå ett</a:t>
            </a:r>
          </a:p>
          <a:p>
            <a:pPr lvl="1"/>
            <a:r>
              <a:t>Brödtext nivå två</a:t>
            </a:r>
          </a:p>
          <a:p>
            <a:pPr lvl="2"/>
            <a:r>
              <a:t>Brödtext nivå tre</a:t>
            </a:r>
          </a:p>
          <a:p>
            <a:pPr lvl="3"/>
            <a:r>
              <a:t>Brödtext nivå fyra</a:t>
            </a:r>
          </a:p>
          <a:p>
            <a:pPr lvl="4"/>
            <a:r>
              <a:t>Brödtext nivå fem</a:t>
            </a:r>
          </a:p>
        </p:txBody>
      </p:sp>
      <p:sp>
        <p:nvSpPr>
          <p:cNvPr id="456" name="Diabildsnummer"/>
          <p:cNvSpPr>
            <a:spLocks noGrp="1"/>
          </p:cNvSpPr>
          <p:nvPr>
            <p:ph type="sldNum" sz="quarter" idx="2"/>
          </p:nvPr>
        </p:nvSpPr>
        <p:spPr>
          <a:xfrm>
            <a:off x="4959350" y="7260232"/>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mp; Bullets (kopia) 1">
    <p:spTree>
      <p:nvGrpSpPr>
        <p:cNvPr id="1" name=""/>
        <p:cNvGrpSpPr/>
        <p:nvPr/>
      </p:nvGrpSpPr>
      <p:grpSpPr>
        <a:xfrm>
          <a:off x="0" y="0"/>
          <a:ext cx="0" cy="0"/>
          <a:chOff x="0" y="0"/>
          <a:chExt cx="0" cy="0"/>
        </a:xfrm>
      </p:grpSpPr>
      <p:sp>
        <p:nvSpPr>
          <p:cNvPr id="463" name="Titeltext"/>
          <p:cNvSpPr>
            <a:spLocks noGrp="1"/>
          </p:cNvSpPr>
          <p:nvPr>
            <p:ph type="title"/>
          </p:nvPr>
        </p:nvSpPr>
        <p:spPr>
          <a:prstGeom prst="rect">
            <a:avLst/>
          </a:prstGeom>
        </p:spPr>
        <p:txBody>
          <a:bodyPr/>
          <a:lstStyle>
            <a:lvl1pPr>
              <a:lnSpc>
                <a:spcPts val="7400"/>
              </a:lnSpc>
              <a:defRPr sz="6200"/>
            </a:lvl1pPr>
          </a:lstStyle>
          <a:p>
            <a:r>
              <a:t>Titeltext</a:t>
            </a:r>
          </a:p>
        </p:txBody>
      </p:sp>
      <p:sp>
        <p:nvSpPr>
          <p:cNvPr id="464" name="Brödtext nivå ett…"/>
          <p:cNvSpPr>
            <a:spLocks noGrp="1"/>
          </p:cNvSpPr>
          <p:nvPr>
            <p:ph type="body" idx="1"/>
          </p:nvPr>
        </p:nvSpPr>
        <p:spPr>
          <a:xfrm>
            <a:off x="990600" y="2159000"/>
            <a:ext cx="8178800" cy="4470400"/>
          </a:xfrm>
          <a:prstGeom prst="rect">
            <a:avLst/>
          </a:prstGeom>
        </p:spPr>
        <p:txBody>
          <a:bodyPr/>
          <a:lstStyle>
            <a:lvl1pPr>
              <a:lnSpc>
                <a:spcPts val="3600"/>
              </a:lnSpc>
              <a:spcBef>
                <a:spcPts val="2000"/>
              </a:spcBef>
              <a:defRPr sz="3000"/>
            </a:lvl1pPr>
            <a:lvl2pPr>
              <a:lnSpc>
                <a:spcPts val="3600"/>
              </a:lnSpc>
              <a:spcBef>
                <a:spcPts val="2000"/>
              </a:spcBef>
              <a:defRPr sz="3000"/>
            </a:lvl2pPr>
            <a:lvl3pPr>
              <a:lnSpc>
                <a:spcPts val="3600"/>
              </a:lnSpc>
              <a:spcBef>
                <a:spcPts val="2000"/>
              </a:spcBef>
              <a:defRPr sz="3000"/>
            </a:lvl3pPr>
            <a:lvl4pPr>
              <a:lnSpc>
                <a:spcPts val="3600"/>
              </a:lnSpc>
              <a:spcBef>
                <a:spcPts val="2000"/>
              </a:spcBef>
              <a:defRPr sz="3000"/>
            </a:lvl4pPr>
            <a:lvl5pPr>
              <a:lnSpc>
                <a:spcPts val="3600"/>
              </a:lnSpc>
              <a:spcBef>
                <a:spcPts val="2000"/>
              </a:spcBef>
              <a:defRPr sz="3000"/>
            </a:lvl5pPr>
          </a:lstStyle>
          <a:p>
            <a:r>
              <a:t>Brödtext nivå ett</a:t>
            </a:r>
          </a:p>
          <a:p>
            <a:pPr lvl="1"/>
            <a:r>
              <a:t>Brödtext nivå två</a:t>
            </a:r>
          </a:p>
          <a:p>
            <a:pPr lvl="2"/>
            <a:r>
              <a:t>Brödtext nivå tre</a:t>
            </a:r>
          </a:p>
          <a:p>
            <a:pPr lvl="3"/>
            <a:r>
              <a:t>Brödtext nivå fyra</a:t>
            </a:r>
          </a:p>
          <a:p>
            <a:pPr lvl="4"/>
            <a:r>
              <a:t>Brödtext nivå fem</a:t>
            </a:r>
          </a:p>
        </p:txBody>
      </p:sp>
      <p:sp>
        <p:nvSpPr>
          <p:cNvPr id="465" name="Diabildsnummer"/>
          <p:cNvSpPr>
            <a:spLocks noGrp="1"/>
          </p:cNvSpPr>
          <p:nvPr>
            <p:ph type="sldNum" sz="quarter" idx="2"/>
          </p:nvPr>
        </p:nvSpPr>
        <p:spPr>
          <a:xfrm>
            <a:off x="4959350" y="7260232"/>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Default - Tom">
    <p:spTree>
      <p:nvGrpSpPr>
        <p:cNvPr id="1" name=""/>
        <p:cNvGrpSpPr/>
        <p:nvPr/>
      </p:nvGrpSpPr>
      <p:grpSpPr>
        <a:xfrm>
          <a:off x="0" y="0"/>
          <a:ext cx="0" cy="0"/>
          <a:chOff x="0" y="0"/>
          <a:chExt cx="0" cy="0"/>
        </a:xfrm>
      </p:grpSpPr>
      <p:sp>
        <p:nvSpPr>
          <p:cNvPr id="472" name="Diabildsnummer"/>
          <p:cNvSpPr>
            <a:spLocks noGrp="1"/>
          </p:cNvSpPr>
          <p:nvPr>
            <p:ph type="sldNum" sz="quarter" idx="2"/>
          </p:nvPr>
        </p:nvSpPr>
        <p:spPr>
          <a:xfrm>
            <a:off x="9408616" y="7211483"/>
            <a:ext cx="243384" cy="254001"/>
          </a:xfrm>
          <a:prstGeom prst="rect">
            <a:avLst/>
          </a:prstGeom>
          <a:ln>
            <a:round/>
          </a:ln>
        </p:spPr>
        <p:txBody>
          <a:bodyPr anchor="ctr"/>
          <a:lstStyle>
            <a:lvl1pPr algn="r" defTabSz="1016000">
              <a:lnSpc>
                <a:spcPct val="100000"/>
              </a:lnSpc>
              <a:tabLst/>
              <a:defRPr sz="1200">
                <a:solidFill>
                  <a:srgbClr val="9A9A9A"/>
                </a:solidFill>
                <a:uFill>
                  <a:solidFill>
                    <a:srgbClr val="9A9A9A"/>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mp; Bullets (kopia) 2">
    <p:spTree>
      <p:nvGrpSpPr>
        <p:cNvPr id="1" name=""/>
        <p:cNvGrpSpPr/>
        <p:nvPr/>
      </p:nvGrpSpPr>
      <p:grpSpPr>
        <a:xfrm>
          <a:off x="0" y="0"/>
          <a:ext cx="0" cy="0"/>
          <a:chOff x="0" y="0"/>
          <a:chExt cx="0" cy="0"/>
        </a:xfrm>
      </p:grpSpPr>
      <p:sp>
        <p:nvSpPr>
          <p:cNvPr id="479" name="Titeltext"/>
          <p:cNvSpPr>
            <a:spLocks noGrp="1"/>
          </p:cNvSpPr>
          <p:nvPr>
            <p:ph type="title"/>
          </p:nvPr>
        </p:nvSpPr>
        <p:spPr>
          <a:prstGeom prst="rect">
            <a:avLst/>
          </a:prstGeom>
        </p:spPr>
        <p:txBody>
          <a:bodyPr/>
          <a:lstStyle>
            <a:lvl1pPr>
              <a:lnSpc>
                <a:spcPts val="7400"/>
              </a:lnSpc>
              <a:defRPr sz="6200"/>
            </a:lvl1pPr>
          </a:lstStyle>
          <a:p>
            <a:r>
              <a:t>Titeltext</a:t>
            </a:r>
          </a:p>
        </p:txBody>
      </p:sp>
      <p:sp>
        <p:nvSpPr>
          <p:cNvPr id="480" name="Brödtext nivå ett…"/>
          <p:cNvSpPr>
            <a:spLocks noGrp="1"/>
          </p:cNvSpPr>
          <p:nvPr>
            <p:ph type="body" idx="1"/>
          </p:nvPr>
        </p:nvSpPr>
        <p:spPr>
          <a:xfrm>
            <a:off x="990600" y="2159000"/>
            <a:ext cx="8178800" cy="4470400"/>
          </a:xfrm>
          <a:prstGeom prst="rect">
            <a:avLst/>
          </a:prstGeom>
        </p:spPr>
        <p:txBody>
          <a:bodyPr/>
          <a:lstStyle>
            <a:lvl1pPr>
              <a:lnSpc>
                <a:spcPts val="3600"/>
              </a:lnSpc>
              <a:spcBef>
                <a:spcPts val="2000"/>
              </a:spcBef>
              <a:defRPr sz="3000"/>
            </a:lvl1pPr>
            <a:lvl2pPr>
              <a:lnSpc>
                <a:spcPts val="3600"/>
              </a:lnSpc>
              <a:spcBef>
                <a:spcPts val="2000"/>
              </a:spcBef>
              <a:defRPr sz="3000"/>
            </a:lvl2pPr>
            <a:lvl3pPr>
              <a:lnSpc>
                <a:spcPts val="3600"/>
              </a:lnSpc>
              <a:spcBef>
                <a:spcPts val="2000"/>
              </a:spcBef>
              <a:defRPr sz="3000"/>
            </a:lvl3pPr>
            <a:lvl4pPr>
              <a:lnSpc>
                <a:spcPts val="3600"/>
              </a:lnSpc>
              <a:spcBef>
                <a:spcPts val="2000"/>
              </a:spcBef>
              <a:defRPr sz="3000"/>
            </a:lvl4pPr>
            <a:lvl5pPr>
              <a:lnSpc>
                <a:spcPts val="3600"/>
              </a:lnSpc>
              <a:spcBef>
                <a:spcPts val="2000"/>
              </a:spcBef>
              <a:defRPr sz="3000"/>
            </a:lvl5pPr>
          </a:lstStyle>
          <a:p>
            <a:r>
              <a:t>Brödtext nivå ett</a:t>
            </a:r>
          </a:p>
          <a:p>
            <a:pPr lvl="1"/>
            <a:r>
              <a:t>Brödtext nivå två</a:t>
            </a:r>
          </a:p>
          <a:p>
            <a:pPr lvl="2"/>
            <a:r>
              <a:t>Brödtext nivå tre</a:t>
            </a:r>
          </a:p>
          <a:p>
            <a:pPr lvl="3"/>
            <a:r>
              <a:t>Brödtext nivå fyra</a:t>
            </a:r>
          </a:p>
          <a:p>
            <a:pPr lvl="4"/>
            <a:r>
              <a:t>Brödtext nivå fem</a:t>
            </a:r>
          </a:p>
        </p:txBody>
      </p:sp>
      <p:sp>
        <p:nvSpPr>
          <p:cNvPr id="481" name="Diabildsnummer"/>
          <p:cNvSpPr>
            <a:spLocks noGrp="1"/>
          </p:cNvSpPr>
          <p:nvPr>
            <p:ph type="sldNum" sz="quarter" idx="2"/>
          </p:nvPr>
        </p:nvSpPr>
        <p:spPr>
          <a:xfrm>
            <a:off x="4959350" y="7260232"/>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4" name="Titeltext"/>
          <p:cNvSpPr>
            <a:spLocks noGrp="1"/>
          </p:cNvSpPr>
          <p:nvPr>
            <p:ph type="title"/>
          </p:nvPr>
        </p:nvSpPr>
        <p:spPr>
          <a:prstGeom prst="rect">
            <a:avLst/>
          </a:prstGeom>
        </p:spPr>
        <p:txBody>
          <a:bodyPr/>
          <a:lstStyle/>
          <a:p>
            <a:r>
              <a:t>Titeltext</a:t>
            </a:r>
          </a:p>
        </p:txBody>
      </p:sp>
      <p:sp>
        <p:nvSpPr>
          <p:cNvPr id="45"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Default - Avsnittsrubrik">
    <p:spTree>
      <p:nvGrpSpPr>
        <p:cNvPr id="1" name=""/>
        <p:cNvGrpSpPr/>
        <p:nvPr/>
      </p:nvGrpSpPr>
      <p:grpSpPr>
        <a:xfrm>
          <a:off x="0" y="0"/>
          <a:ext cx="0" cy="0"/>
          <a:chOff x="0" y="0"/>
          <a:chExt cx="0" cy="0"/>
        </a:xfrm>
      </p:grpSpPr>
      <p:sp>
        <p:nvSpPr>
          <p:cNvPr id="488" name="Titeltext"/>
          <p:cNvSpPr>
            <a:spLocks noGrp="1"/>
          </p:cNvSpPr>
          <p:nvPr>
            <p:ph type="title"/>
          </p:nvPr>
        </p:nvSpPr>
        <p:spPr>
          <a:xfrm>
            <a:off x="802569" y="4902200"/>
            <a:ext cx="8636001" cy="1513417"/>
          </a:xfrm>
          <a:prstGeom prst="rect">
            <a:avLst/>
          </a:prstGeom>
          <a:ln>
            <a:round/>
          </a:ln>
        </p:spPr>
        <p:txBody>
          <a:bodyPr lIns="38100" tIns="38100" rIns="38100" bIns="38100" anchor="t"/>
          <a:lstStyle>
            <a:lvl1pPr algn="l" defTabSz="1016000">
              <a:lnSpc>
                <a:spcPct val="100000"/>
              </a:lnSpc>
              <a:spcBef>
                <a:spcPts val="0"/>
              </a:spcBef>
              <a:tabLst/>
              <a:defRPr sz="4400" b="1" cap="all">
                <a:uFill>
                  <a:solidFill>
                    <a:srgbClr val="000000"/>
                  </a:solidFill>
                </a:uFill>
                <a:latin typeface="Calibri"/>
                <a:ea typeface="Calibri"/>
                <a:cs typeface="Calibri"/>
                <a:sym typeface="Calibri"/>
              </a:defRPr>
            </a:lvl1pPr>
          </a:lstStyle>
          <a:p>
            <a:r>
              <a:t>Titeltext</a:t>
            </a:r>
          </a:p>
        </p:txBody>
      </p:sp>
      <p:sp>
        <p:nvSpPr>
          <p:cNvPr id="489" name="Brödtext nivå ett…"/>
          <p:cNvSpPr>
            <a:spLocks noGrp="1"/>
          </p:cNvSpPr>
          <p:nvPr>
            <p:ph type="body" sz="quarter" idx="1"/>
          </p:nvPr>
        </p:nvSpPr>
        <p:spPr>
          <a:xfrm>
            <a:off x="802569" y="3229681"/>
            <a:ext cx="8636001" cy="1666875"/>
          </a:xfrm>
          <a:prstGeom prst="rect">
            <a:avLst/>
          </a:prstGeom>
          <a:ln>
            <a:round/>
          </a:ln>
        </p:spPr>
        <p:txBody>
          <a:bodyPr lIns="38100" tIns="38100" rIns="38100" bIns="38100" anchor="b"/>
          <a:lstStyle>
            <a:lvl1pPr marL="0" indent="0" defTabSz="1016000">
              <a:lnSpc>
                <a:spcPct val="100000"/>
              </a:lnSpc>
              <a:spcBef>
                <a:spcPts val="500"/>
              </a:spcBef>
              <a:buClr>
                <a:srgbClr val="9A9A9A"/>
              </a:buClr>
              <a:buSzTx/>
              <a:buNone/>
              <a:tabLst/>
              <a:defRPr sz="2200">
                <a:solidFill>
                  <a:srgbClr val="9A9A9A"/>
                </a:solidFill>
                <a:uFill>
                  <a:solidFill>
                    <a:srgbClr val="9A9A9A"/>
                  </a:solidFill>
                </a:uFill>
                <a:latin typeface="Calibri"/>
                <a:ea typeface="Calibri"/>
                <a:cs typeface="Calibri"/>
                <a:sym typeface="Calibri"/>
              </a:defRPr>
            </a:lvl1pPr>
            <a:lvl2pPr marL="508000" indent="0" defTabSz="1016000">
              <a:lnSpc>
                <a:spcPct val="100000"/>
              </a:lnSpc>
              <a:spcBef>
                <a:spcPts val="400"/>
              </a:spcBef>
              <a:buClr>
                <a:srgbClr val="9A9A9A"/>
              </a:buClr>
              <a:buSzTx/>
              <a:buNone/>
              <a:tabLst/>
              <a:defRPr sz="2000">
                <a:solidFill>
                  <a:srgbClr val="9A9A9A"/>
                </a:solidFill>
                <a:uFill>
                  <a:solidFill>
                    <a:srgbClr val="9A9A9A"/>
                  </a:solidFill>
                </a:uFill>
                <a:latin typeface="Calibri"/>
                <a:ea typeface="Calibri"/>
                <a:cs typeface="Calibri"/>
                <a:sym typeface="Calibri"/>
              </a:defRPr>
            </a:lvl2pPr>
            <a:lvl3pPr marL="1016000" indent="0" defTabSz="1016000">
              <a:lnSpc>
                <a:spcPct val="100000"/>
              </a:lnSpc>
              <a:spcBef>
                <a:spcPts val="400"/>
              </a:spcBef>
              <a:buClr>
                <a:srgbClr val="9A9A9A"/>
              </a:buClr>
              <a:buSzTx/>
              <a:buNone/>
              <a:tabLst/>
              <a:defRPr sz="1600">
                <a:solidFill>
                  <a:srgbClr val="9A9A9A"/>
                </a:solidFill>
                <a:uFill>
                  <a:solidFill>
                    <a:srgbClr val="9A9A9A"/>
                  </a:solidFill>
                </a:uFill>
                <a:latin typeface="Calibri"/>
                <a:ea typeface="Calibri"/>
                <a:cs typeface="Calibri"/>
                <a:sym typeface="Calibri"/>
              </a:defRPr>
            </a:lvl3pPr>
            <a:lvl4pPr marL="1524000" indent="0" defTabSz="1016000">
              <a:lnSpc>
                <a:spcPct val="100000"/>
              </a:lnSpc>
              <a:spcBef>
                <a:spcPts val="300"/>
              </a:spcBef>
              <a:buClr>
                <a:srgbClr val="9A9A9A"/>
              </a:buClr>
              <a:buSzTx/>
              <a:buNone/>
              <a:tabLst/>
              <a:defRPr sz="1400">
                <a:solidFill>
                  <a:srgbClr val="9A9A9A"/>
                </a:solidFill>
                <a:uFill>
                  <a:solidFill>
                    <a:srgbClr val="9A9A9A"/>
                  </a:solidFill>
                </a:uFill>
                <a:latin typeface="Calibri"/>
                <a:ea typeface="Calibri"/>
                <a:cs typeface="Calibri"/>
                <a:sym typeface="Calibri"/>
              </a:defRPr>
            </a:lvl4pPr>
            <a:lvl5pPr marL="2032000" indent="0" defTabSz="1016000">
              <a:lnSpc>
                <a:spcPct val="100000"/>
              </a:lnSpc>
              <a:spcBef>
                <a:spcPts val="300"/>
              </a:spcBef>
              <a:buClr>
                <a:srgbClr val="9A9A9A"/>
              </a:buClr>
              <a:buSzTx/>
              <a:buNone/>
              <a:tabLst/>
              <a:defRPr sz="1400">
                <a:solidFill>
                  <a:srgbClr val="9A9A9A"/>
                </a:solidFill>
                <a:uFill>
                  <a:solidFill>
                    <a:srgbClr val="9A9A9A"/>
                  </a:solidFill>
                </a:uFill>
                <a:latin typeface="Calibri"/>
                <a:ea typeface="Calibri"/>
                <a:cs typeface="Calibri"/>
                <a:sym typeface="Calibri"/>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490" name="Diabildsnummer"/>
          <p:cNvSpPr>
            <a:spLocks noGrp="1"/>
          </p:cNvSpPr>
          <p:nvPr>
            <p:ph type="sldNum" sz="quarter" idx="2"/>
          </p:nvPr>
        </p:nvSpPr>
        <p:spPr>
          <a:xfrm>
            <a:off x="9408616" y="7211483"/>
            <a:ext cx="243384" cy="254001"/>
          </a:xfrm>
          <a:prstGeom prst="rect">
            <a:avLst/>
          </a:prstGeom>
          <a:ln>
            <a:round/>
          </a:ln>
        </p:spPr>
        <p:txBody>
          <a:bodyPr anchor="ctr"/>
          <a:lstStyle>
            <a:lvl1pPr algn="r" defTabSz="1016000">
              <a:lnSpc>
                <a:spcPct val="100000"/>
              </a:lnSpc>
              <a:tabLst/>
              <a:defRPr sz="1200">
                <a:solidFill>
                  <a:srgbClr val="9A9A9A"/>
                </a:solidFill>
                <a:uFill>
                  <a:solidFill>
                    <a:srgbClr val="9A9A9A"/>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Default - Rubrik och innehåll">
    <p:spTree>
      <p:nvGrpSpPr>
        <p:cNvPr id="1" name=""/>
        <p:cNvGrpSpPr/>
        <p:nvPr/>
      </p:nvGrpSpPr>
      <p:grpSpPr>
        <a:xfrm>
          <a:off x="0" y="0"/>
          <a:ext cx="0" cy="0"/>
          <a:chOff x="0" y="0"/>
          <a:chExt cx="0" cy="0"/>
        </a:xfrm>
      </p:grpSpPr>
      <p:sp>
        <p:nvSpPr>
          <p:cNvPr id="497" name="Titeltext"/>
          <p:cNvSpPr>
            <a:spLocks noGrp="1"/>
          </p:cNvSpPr>
          <p:nvPr>
            <p:ph type="title"/>
          </p:nvPr>
        </p:nvSpPr>
        <p:spPr>
          <a:xfrm>
            <a:off x="508000" y="305153"/>
            <a:ext cx="9144000" cy="1270001"/>
          </a:xfrm>
          <a:prstGeom prst="rect">
            <a:avLst/>
          </a:prstGeom>
          <a:ln>
            <a:round/>
          </a:ln>
        </p:spPr>
        <p:txBody>
          <a:bodyPr lIns="38100" tIns="38100" rIns="38100" bIns="38100"/>
          <a:lstStyle>
            <a:lvl1pPr defTabSz="1016000">
              <a:lnSpc>
                <a:spcPct val="100000"/>
              </a:lnSpc>
              <a:spcBef>
                <a:spcPts val="0"/>
              </a:spcBef>
              <a:tabLst/>
              <a:defRPr sz="4800">
                <a:uFill>
                  <a:solidFill>
                    <a:srgbClr val="000000"/>
                  </a:solidFill>
                </a:uFill>
                <a:latin typeface="Calibri"/>
                <a:ea typeface="Calibri"/>
                <a:cs typeface="Calibri"/>
                <a:sym typeface="Calibri"/>
              </a:defRPr>
            </a:lvl1pPr>
          </a:lstStyle>
          <a:p>
            <a:r>
              <a:t>Titeltext</a:t>
            </a:r>
          </a:p>
        </p:txBody>
      </p:sp>
      <p:sp>
        <p:nvSpPr>
          <p:cNvPr id="498" name="Brödtext nivå ett…"/>
          <p:cNvSpPr>
            <a:spLocks noGrp="1"/>
          </p:cNvSpPr>
          <p:nvPr>
            <p:ph type="body" idx="1"/>
          </p:nvPr>
        </p:nvSpPr>
        <p:spPr>
          <a:xfrm>
            <a:off x="508000" y="1778000"/>
            <a:ext cx="9144000" cy="5028849"/>
          </a:xfrm>
          <a:prstGeom prst="rect">
            <a:avLst/>
          </a:prstGeom>
          <a:ln>
            <a:round/>
          </a:ln>
        </p:spPr>
        <p:txBody>
          <a:bodyPr lIns="38100" tIns="38100" rIns="38100" bIns="38100" anchor="t"/>
          <a:lstStyle>
            <a:lvl1pPr marL="342900" indent="-342900" defTabSz="1016000">
              <a:lnSpc>
                <a:spcPct val="100000"/>
              </a:lnSpc>
              <a:spcBef>
                <a:spcPts val="800"/>
              </a:spcBef>
              <a:buClr>
                <a:srgbClr val="000000"/>
              </a:buClr>
              <a:buSzPct val="100000"/>
              <a:buFont typeface="Arial"/>
              <a:tabLst/>
              <a:defRPr sz="3400">
                <a:uFill>
                  <a:solidFill>
                    <a:srgbClr val="000000"/>
                  </a:solidFill>
                </a:uFill>
                <a:latin typeface="Calibri"/>
                <a:ea typeface="Calibri"/>
                <a:cs typeface="Calibri"/>
                <a:sym typeface="Calibri"/>
              </a:defRPr>
            </a:lvl1pPr>
            <a:lvl2pPr marL="742950" indent="-285750" defTabSz="1016000">
              <a:lnSpc>
                <a:spcPct val="100000"/>
              </a:lnSpc>
              <a:spcBef>
                <a:spcPts val="700"/>
              </a:spcBef>
              <a:buClr>
                <a:srgbClr val="000000"/>
              </a:buClr>
              <a:buSzPct val="100000"/>
              <a:buFont typeface="Arial"/>
              <a:buChar char="–"/>
              <a:tabLst/>
              <a:defRPr sz="3000">
                <a:uFill>
                  <a:solidFill>
                    <a:srgbClr val="000000"/>
                  </a:solidFill>
                </a:uFill>
                <a:latin typeface="Calibri"/>
                <a:ea typeface="Calibri"/>
                <a:cs typeface="Calibri"/>
                <a:sym typeface="Calibri"/>
              </a:defRPr>
            </a:lvl2pPr>
            <a:lvl3pPr marL="1143000" indent="-228600" defTabSz="1016000">
              <a:lnSpc>
                <a:spcPct val="100000"/>
              </a:lnSpc>
              <a:spcBef>
                <a:spcPts val="600"/>
              </a:spcBef>
              <a:buClr>
                <a:srgbClr val="000000"/>
              </a:buClr>
              <a:buSzPct val="100000"/>
              <a:buFont typeface="Arial"/>
              <a:tabLst/>
              <a:defRPr sz="2600">
                <a:uFill>
                  <a:solidFill>
                    <a:srgbClr val="000000"/>
                  </a:solidFill>
                </a:uFill>
                <a:latin typeface="Calibri"/>
                <a:ea typeface="Calibri"/>
                <a:cs typeface="Calibri"/>
                <a:sym typeface="Calibri"/>
              </a:defRPr>
            </a:lvl3pPr>
            <a:lvl4pPr marL="1600200" indent="-228600" defTabSz="1016000">
              <a:lnSpc>
                <a:spcPct val="100000"/>
              </a:lnSpc>
              <a:spcBef>
                <a:spcPts val="500"/>
              </a:spcBef>
              <a:buClr>
                <a:srgbClr val="000000"/>
              </a:buClr>
              <a:buSzPct val="100000"/>
              <a:buFont typeface="Arial"/>
              <a:buChar char="–"/>
              <a:tabLst/>
              <a:defRPr sz="2200">
                <a:uFill>
                  <a:solidFill>
                    <a:srgbClr val="000000"/>
                  </a:solidFill>
                </a:uFill>
                <a:latin typeface="Calibri"/>
                <a:ea typeface="Calibri"/>
                <a:cs typeface="Calibri"/>
                <a:sym typeface="Calibri"/>
              </a:defRPr>
            </a:lvl4pPr>
            <a:lvl5pPr marL="2057400" indent="-228600" defTabSz="1016000">
              <a:lnSpc>
                <a:spcPct val="100000"/>
              </a:lnSpc>
              <a:spcBef>
                <a:spcPts val="500"/>
              </a:spcBef>
              <a:buClr>
                <a:srgbClr val="000000"/>
              </a:buClr>
              <a:buSzPct val="100000"/>
              <a:buFont typeface="Arial"/>
              <a:buChar char="»"/>
              <a:tabLst/>
              <a:defRPr sz="2200">
                <a:uFill>
                  <a:solidFill>
                    <a:srgbClr val="000000"/>
                  </a:solidFill>
                </a:uFill>
                <a:latin typeface="Calibri"/>
                <a:ea typeface="Calibri"/>
                <a:cs typeface="Calibri"/>
                <a:sym typeface="Calibri"/>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499" name="Diabildsnummer"/>
          <p:cNvSpPr>
            <a:spLocks noGrp="1"/>
          </p:cNvSpPr>
          <p:nvPr>
            <p:ph type="sldNum" sz="quarter" idx="2"/>
          </p:nvPr>
        </p:nvSpPr>
        <p:spPr>
          <a:xfrm>
            <a:off x="9408616" y="7211483"/>
            <a:ext cx="243384" cy="254001"/>
          </a:xfrm>
          <a:prstGeom prst="rect">
            <a:avLst/>
          </a:prstGeom>
          <a:ln>
            <a:round/>
          </a:ln>
        </p:spPr>
        <p:txBody>
          <a:bodyPr anchor="ctr"/>
          <a:lstStyle>
            <a:lvl1pPr algn="r" defTabSz="1016000">
              <a:lnSpc>
                <a:spcPct val="100000"/>
              </a:lnSpc>
              <a:tabLst/>
              <a:defRPr sz="1200">
                <a:solidFill>
                  <a:srgbClr val="9A9A9A"/>
                </a:solidFill>
                <a:uFill>
                  <a:solidFill>
                    <a:srgbClr val="9A9A9A"/>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Default - Tom (kopia)">
    <p:spTree>
      <p:nvGrpSpPr>
        <p:cNvPr id="1" name=""/>
        <p:cNvGrpSpPr/>
        <p:nvPr/>
      </p:nvGrpSpPr>
      <p:grpSpPr>
        <a:xfrm>
          <a:off x="0" y="0"/>
          <a:ext cx="0" cy="0"/>
          <a:chOff x="0" y="0"/>
          <a:chExt cx="0" cy="0"/>
        </a:xfrm>
      </p:grpSpPr>
      <p:sp>
        <p:nvSpPr>
          <p:cNvPr id="506" name="Diabildsnummer"/>
          <p:cNvSpPr>
            <a:spLocks noGrp="1"/>
          </p:cNvSpPr>
          <p:nvPr>
            <p:ph type="sldNum" sz="quarter" idx="2"/>
          </p:nvPr>
        </p:nvSpPr>
        <p:spPr>
          <a:xfrm>
            <a:off x="9408616" y="7211483"/>
            <a:ext cx="243384" cy="254001"/>
          </a:xfrm>
          <a:prstGeom prst="rect">
            <a:avLst/>
          </a:prstGeom>
          <a:ln>
            <a:round/>
          </a:ln>
        </p:spPr>
        <p:txBody>
          <a:bodyPr anchor="ctr"/>
          <a:lstStyle>
            <a:lvl1pPr algn="r" defTabSz="1016000">
              <a:lnSpc>
                <a:spcPct val="100000"/>
              </a:lnSpc>
              <a:tabLst/>
              <a:defRPr sz="1200">
                <a:solidFill>
                  <a:srgbClr val="9A9A9A"/>
                </a:solidFill>
                <a:uFill>
                  <a:solidFill>
                    <a:srgbClr val="9A9A9A"/>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Default - Tom (kopia) 1">
    <p:spTree>
      <p:nvGrpSpPr>
        <p:cNvPr id="1" name=""/>
        <p:cNvGrpSpPr/>
        <p:nvPr/>
      </p:nvGrpSpPr>
      <p:grpSpPr>
        <a:xfrm>
          <a:off x="0" y="0"/>
          <a:ext cx="0" cy="0"/>
          <a:chOff x="0" y="0"/>
          <a:chExt cx="0" cy="0"/>
        </a:xfrm>
      </p:grpSpPr>
      <p:sp>
        <p:nvSpPr>
          <p:cNvPr id="513" name="Diabildsnummer"/>
          <p:cNvSpPr>
            <a:spLocks noGrp="1"/>
          </p:cNvSpPr>
          <p:nvPr>
            <p:ph type="sldNum" sz="quarter" idx="2"/>
          </p:nvPr>
        </p:nvSpPr>
        <p:spPr>
          <a:xfrm>
            <a:off x="9408616" y="7211483"/>
            <a:ext cx="243384" cy="254001"/>
          </a:xfrm>
          <a:prstGeom prst="rect">
            <a:avLst/>
          </a:prstGeom>
          <a:ln>
            <a:round/>
          </a:ln>
        </p:spPr>
        <p:txBody>
          <a:bodyPr anchor="ctr"/>
          <a:lstStyle>
            <a:lvl1pPr algn="r" defTabSz="1016000">
              <a:lnSpc>
                <a:spcPct val="100000"/>
              </a:lnSpc>
              <a:tabLst/>
              <a:defRPr sz="1200">
                <a:solidFill>
                  <a:srgbClr val="9A9A9A"/>
                </a:solidFill>
                <a:uFill>
                  <a:solidFill>
                    <a:srgbClr val="9A9A9A"/>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Default - Rubrik och innehåll (kopia)">
    <p:spTree>
      <p:nvGrpSpPr>
        <p:cNvPr id="1" name=""/>
        <p:cNvGrpSpPr/>
        <p:nvPr/>
      </p:nvGrpSpPr>
      <p:grpSpPr>
        <a:xfrm>
          <a:off x="0" y="0"/>
          <a:ext cx="0" cy="0"/>
          <a:chOff x="0" y="0"/>
          <a:chExt cx="0" cy="0"/>
        </a:xfrm>
      </p:grpSpPr>
      <p:sp>
        <p:nvSpPr>
          <p:cNvPr id="520" name="Titeltext"/>
          <p:cNvSpPr>
            <a:spLocks noGrp="1"/>
          </p:cNvSpPr>
          <p:nvPr>
            <p:ph type="title"/>
          </p:nvPr>
        </p:nvSpPr>
        <p:spPr>
          <a:xfrm>
            <a:off x="508000" y="305153"/>
            <a:ext cx="9144000" cy="1270001"/>
          </a:xfrm>
          <a:prstGeom prst="rect">
            <a:avLst/>
          </a:prstGeom>
          <a:ln>
            <a:round/>
          </a:ln>
        </p:spPr>
        <p:txBody>
          <a:bodyPr lIns="38100" tIns="38100" rIns="38100" bIns="38100"/>
          <a:lstStyle>
            <a:lvl1pPr defTabSz="1016000">
              <a:lnSpc>
                <a:spcPct val="100000"/>
              </a:lnSpc>
              <a:spcBef>
                <a:spcPts val="0"/>
              </a:spcBef>
              <a:tabLst/>
              <a:defRPr sz="4800">
                <a:uFill>
                  <a:solidFill>
                    <a:srgbClr val="000000"/>
                  </a:solidFill>
                </a:uFill>
                <a:latin typeface="Calibri"/>
                <a:ea typeface="Calibri"/>
                <a:cs typeface="Calibri"/>
                <a:sym typeface="Calibri"/>
              </a:defRPr>
            </a:lvl1pPr>
          </a:lstStyle>
          <a:p>
            <a:r>
              <a:t>Titeltext</a:t>
            </a:r>
          </a:p>
        </p:txBody>
      </p:sp>
      <p:sp>
        <p:nvSpPr>
          <p:cNvPr id="521" name="Brödtext nivå ett…"/>
          <p:cNvSpPr>
            <a:spLocks noGrp="1"/>
          </p:cNvSpPr>
          <p:nvPr>
            <p:ph type="body" idx="1"/>
          </p:nvPr>
        </p:nvSpPr>
        <p:spPr>
          <a:xfrm>
            <a:off x="508000" y="1778000"/>
            <a:ext cx="9144000" cy="5028849"/>
          </a:xfrm>
          <a:prstGeom prst="rect">
            <a:avLst/>
          </a:prstGeom>
          <a:ln>
            <a:round/>
          </a:ln>
        </p:spPr>
        <p:txBody>
          <a:bodyPr lIns="38100" tIns="38100" rIns="38100" bIns="38100" anchor="t"/>
          <a:lstStyle>
            <a:lvl1pPr marL="342900" indent="-342900" defTabSz="1016000">
              <a:lnSpc>
                <a:spcPct val="100000"/>
              </a:lnSpc>
              <a:spcBef>
                <a:spcPts val="800"/>
              </a:spcBef>
              <a:buClr>
                <a:srgbClr val="000000"/>
              </a:buClr>
              <a:buSzPct val="100000"/>
              <a:buFont typeface="Arial"/>
              <a:tabLst/>
              <a:defRPr sz="3400">
                <a:uFill>
                  <a:solidFill>
                    <a:srgbClr val="000000"/>
                  </a:solidFill>
                </a:uFill>
                <a:latin typeface="Calibri"/>
                <a:ea typeface="Calibri"/>
                <a:cs typeface="Calibri"/>
                <a:sym typeface="Calibri"/>
              </a:defRPr>
            </a:lvl1pPr>
            <a:lvl2pPr marL="742950" indent="-285750" defTabSz="1016000">
              <a:lnSpc>
                <a:spcPct val="100000"/>
              </a:lnSpc>
              <a:spcBef>
                <a:spcPts val="700"/>
              </a:spcBef>
              <a:buClr>
                <a:srgbClr val="000000"/>
              </a:buClr>
              <a:buSzPct val="100000"/>
              <a:buFont typeface="Arial"/>
              <a:buChar char="–"/>
              <a:tabLst/>
              <a:defRPr sz="3000">
                <a:uFill>
                  <a:solidFill>
                    <a:srgbClr val="000000"/>
                  </a:solidFill>
                </a:uFill>
                <a:latin typeface="Calibri"/>
                <a:ea typeface="Calibri"/>
                <a:cs typeface="Calibri"/>
                <a:sym typeface="Calibri"/>
              </a:defRPr>
            </a:lvl2pPr>
            <a:lvl3pPr marL="1143000" indent="-228600" defTabSz="1016000">
              <a:lnSpc>
                <a:spcPct val="100000"/>
              </a:lnSpc>
              <a:spcBef>
                <a:spcPts val="600"/>
              </a:spcBef>
              <a:buClr>
                <a:srgbClr val="000000"/>
              </a:buClr>
              <a:buSzPct val="100000"/>
              <a:buFont typeface="Arial"/>
              <a:tabLst/>
              <a:defRPr sz="2600">
                <a:uFill>
                  <a:solidFill>
                    <a:srgbClr val="000000"/>
                  </a:solidFill>
                </a:uFill>
                <a:latin typeface="Calibri"/>
                <a:ea typeface="Calibri"/>
                <a:cs typeface="Calibri"/>
                <a:sym typeface="Calibri"/>
              </a:defRPr>
            </a:lvl3pPr>
            <a:lvl4pPr marL="1600200" indent="-228600" defTabSz="1016000">
              <a:lnSpc>
                <a:spcPct val="100000"/>
              </a:lnSpc>
              <a:spcBef>
                <a:spcPts val="500"/>
              </a:spcBef>
              <a:buClr>
                <a:srgbClr val="000000"/>
              </a:buClr>
              <a:buSzPct val="100000"/>
              <a:buFont typeface="Arial"/>
              <a:buChar char="–"/>
              <a:tabLst/>
              <a:defRPr sz="2200">
                <a:uFill>
                  <a:solidFill>
                    <a:srgbClr val="000000"/>
                  </a:solidFill>
                </a:uFill>
                <a:latin typeface="Calibri"/>
                <a:ea typeface="Calibri"/>
                <a:cs typeface="Calibri"/>
                <a:sym typeface="Calibri"/>
              </a:defRPr>
            </a:lvl4pPr>
            <a:lvl5pPr marL="2057400" indent="-228600" defTabSz="1016000">
              <a:lnSpc>
                <a:spcPct val="100000"/>
              </a:lnSpc>
              <a:spcBef>
                <a:spcPts val="500"/>
              </a:spcBef>
              <a:buClr>
                <a:srgbClr val="000000"/>
              </a:buClr>
              <a:buSzPct val="100000"/>
              <a:buFont typeface="Arial"/>
              <a:buChar char="»"/>
              <a:tabLst/>
              <a:defRPr sz="2200">
                <a:uFill>
                  <a:solidFill>
                    <a:srgbClr val="000000"/>
                  </a:solidFill>
                </a:uFill>
                <a:latin typeface="Calibri"/>
                <a:ea typeface="Calibri"/>
                <a:cs typeface="Calibri"/>
                <a:sym typeface="Calibri"/>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522" name="Diabildsnummer"/>
          <p:cNvSpPr>
            <a:spLocks noGrp="1"/>
          </p:cNvSpPr>
          <p:nvPr>
            <p:ph type="sldNum" sz="quarter" idx="2"/>
          </p:nvPr>
        </p:nvSpPr>
        <p:spPr>
          <a:xfrm>
            <a:off x="9408616" y="7211483"/>
            <a:ext cx="243384" cy="254001"/>
          </a:xfrm>
          <a:prstGeom prst="rect">
            <a:avLst/>
          </a:prstGeom>
          <a:ln>
            <a:round/>
          </a:ln>
        </p:spPr>
        <p:txBody>
          <a:bodyPr anchor="ctr"/>
          <a:lstStyle>
            <a:lvl1pPr algn="r" defTabSz="1016000">
              <a:lnSpc>
                <a:spcPct val="100000"/>
              </a:lnSpc>
              <a:tabLst/>
              <a:defRPr sz="1200">
                <a:solidFill>
                  <a:srgbClr val="9A9A9A"/>
                </a:solidFill>
                <a:uFill>
                  <a:solidFill>
                    <a:srgbClr val="9A9A9A"/>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itle &amp; Bullets (kopia) 1">
    <p:spTree>
      <p:nvGrpSpPr>
        <p:cNvPr id="1" name=""/>
        <p:cNvGrpSpPr/>
        <p:nvPr/>
      </p:nvGrpSpPr>
      <p:grpSpPr>
        <a:xfrm>
          <a:off x="0" y="0"/>
          <a:ext cx="0" cy="0"/>
          <a:chOff x="0" y="0"/>
          <a:chExt cx="0" cy="0"/>
        </a:xfrm>
      </p:grpSpPr>
      <p:sp>
        <p:nvSpPr>
          <p:cNvPr id="529" name="Titeltext"/>
          <p:cNvSpPr>
            <a:spLocks noGrp="1"/>
          </p:cNvSpPr>
          <p:nvPr>
            <p:ph type="title"/>
          </p:nvPr>
        </p:nvSpPr>
        <p:spPr>
          <a:xfrm>
            <a:off x="990600" y="203200"/>
            <a:ext cx="8191500" cy="1905000"/>
          </a:xfrm>
          <a:prstGeom prst="rect">
            <a:avLst/>
          </a:prstGeom>
        </p:spPr>
        <p:txBody>
          <a:bodyPr/>
          <a:lstStyle>
            <a:lvl1pPr>
              <a:lnSpc>
                <a:spcPts val="7200"/>
              </a:lnSpc>
              <a:tabLst>
                <a:tab pos="965200" algn="l"/>
              </a:tabLst>
              <a:defRPr sz="6000"/>
            </a:lvl1pPr>
          </a:lstStyle>
          <a:p>
            <a:r>
              <a:t>Titeltext</a:t>
            </a:r>
          </a:p>
        </p:txBody>
      </p:sp>
      <p:sp>
        <p:nvSpPr>
          <p:cNvPr id="530" name="Brödtext nivå ett…"/>
          <p:cNvSpPr>
            <a:spLocks noGrp="1"/>
          </p:cNvSpPr>
          <p:nvPr>
            <p:ph type="body" idx="1"/>
          </p:nvPr>
        </p:nvSpPr>
        <p:spPr>
          <a:xfrm>
            <a:off x="990600" y="2159000"/>
            <a:ext cx="8191500" cy="4470400"/>
          </a:xfrm>
          <a:prstGeom prst="rect">
            <a:avLst/>
          </a:prstGeom>
        </p:spPr>
        <p:txBody>
          <a:bodyPr/>
          <a:lstStyle>
            <a:lvl1pPr>
              <a:lnSpc>
                <a:spcPts val="3300"/>
              </a:lnSpc>
              <a:spcBef>
                <a:spcPts val="2000"/>
              </a:spcBef>
              <a:defRPr sz="2800"/>
            </a:lvl1pPr>
            <a:lvl2pPr>
              <a:lnSpc>
                <a:spcPts val="3300"/>
              </a:lnSpc>
              <a:spcBef>
                <a:spcPts val="2000"/>
              </a:spcBef>
              <a:defRPr sz="2800"/>
            </a:lvl2pPr>
            <a:lvl3pPr>
              <a:lnSpc>
                <a:spcPts val="3300"/>
              </a:lnSpc>
              <a:spcBef>
                <a:spcPts val="2000"/>
              </a:spcBef>
              <a:defRPr sz="2800"/>
            </a:lvl3pPr>
            <a:lvl4pPr>
              <a:lnSpc>
                <a:spcPts val="3300"/>
              </a:lnSpc>
              <a:spcBef>
                <a:spcPts val="2000"/>
              </a:spcBef>
              <a:defRPr sz="2800"/>
            </a:lvl4pPr>
            <a:lvl5pPr>
              <a:lnSpc>
                <a:spcPts val="3300"/>
              </a:lnSpc>
              <a:spcBef>
                <a:spcPts val="2000"/>
              </a:spcBef>
              <a:defRPr sz="2800"/>
            </a:lvl5pPr>
          </a:lstStyle>
          <a:p>
            <a:r>
              <a:t>Brödtext nivå ett</a:t>
            </a:r>
          </a:p>
          <a:p>
            <a:pPr lvl="1"/>
            <a:r>
              <a:t>Brödtext nivå två</a:t>
            </a:r>
          </a:p>
          <a:p>
            <a:pPr lvl="2"/>
            <a:r>
              <a:t>Brödtext nivå tre</a:t>
            </a:r>
          </a:p>
          <a:p>
            <a:pPr lvl="3"/>
            <a:r>
              <a:t>Brödtext nivå fyra</a:t>
            </a:r>
          </a:p>
          <a:p>
            <a:pPr lvl="4"/>
            <a:r>
              <a:t>Brödtext nivå fem</a:t>
            </a:r>
          </a:p>
        </p:txBody>
      </p:sp>
      <p:sp>
        <p:nvSpPr>
          <p:cNvPr id="531" name="Diabildsnummer"/>
          <p:cNvSpPr>
            <a:spLocks noGrp="1"/>
          </p:cNvSpPr>
          <p:nvPr>
            <p:ph type="sldNum" sz="quarter" idx="2"/>
          </p:nvPr>
        </p:nvSpPr>
        <p:spPr>
          <a:xfrm>
            <a:off x="4959350" y="7260233"/>
            <a:ext cx="241300" cy="254001"/>
          </a:xfrm>
          <a:prstGeom prst="rect">
            <a:avLst/>
          </a:prstGeom>
        </p:spPr>
        <p:txBody>
          <a:bodyPr/>
          <a:lstStyle>
            <a:lvl1pPr>
              <a:lnSpc>
                <a:spcPts val="1400"/>
              </a:lnSpc>
              <a:defRPr sz="1200"/>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Blank (kopia)">
    <p:spTree>
      <p:nvGrpSpPr>
        <p:cNvPr id="1" name=""/>
        <p:cNvGrpSpPr/>
        <p:nvPr/>
      </p:nvGrpSpPr>
      <p:grpSpPr>
        <a:xfrm>
          <a:off x="0" y="0"/>
          <a:ext cx="0" cy="0"/>
          <a:chOff x="0" y="0"/>
          <a:chExt cx="0" cy="0"/>
        </a:xfrm>
      </p:grpSpPr>
      <p:sp>
        <p:nvSpPr>
          <p:cNvPr id="538" name="Diabildsnummer"/>
          <p:cNvSpPr>
            <a:spLocks noGrp="1"/>
          </p:cNvSpPr>
          <p:nvPr>
            <p:ph type="sldNum" sz="quarter" idx="2"/>
          </p:nvPr>
        </p:nvSpPr>
        <p:spPr>
          <a:xfrm>
            <a:off x="4965787" y="7327900"/>
            <a:ext cx="203201" cy="203200"/>
          </a:xfrm>
          <a:prstGeom prst="rect">
            <a:avLst/>
          </a:prstGeom>
        </p:spPr>
        <p:txBody>
          <a:bodyPr/>
          <a:lstStyle>
            <a:lvl1pPr>
              <a:lnSpc>
                <a:spcPct val="100000"/>
              </a:lnSpc>
              <a:tabLst/>
              <a:defRPr sz="900"/>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Default - Rubrikbild">
    <p:bg>
      <p:bgPr>
        <a:solidFill>
          <a:srgbClr val="745F8E"/>
        </a:solidFill>
        <a:effectLst/>
      </p:bgPr>
    </p:bg>
    <p:spTree>
      <p:nvGrpSpPr>
        <p:cNvPr id="1" name=""/>
        <p:cNvGrpSpPr/>
        <p:nvPr/>
      </p:nvGrpSpPr>
      <p:grpSpPr>
        <a:xfrm>
          <a:off x="0" y="0"/>
          <a:ext cx="0" cy="0"/>
          <a:chOff x="0" y="0"/>
          <a:chExt cx="0" cy="0"/>
        </a:xfrm>
      </p:grpSpPr>
      <p:sp>
        <p:nvSpPr>
          <p:cNvPr id="545" name="Titeltext"/>
          <p:cNvSpPr>
            <a:spLocks noGrp="1"/>
          </p:cNvSpPr>
          <p:nvPr>
            <p:ph type="title"/>
          </p:nvPr>
        </p:nvSpPr>
        <p:spPr>
          <a:xfrm>
            <a:off x="762000" y="2367139"/>
            <a:ext cx="8636000" cy="1633362"/>
          </a:xfrm>
          <a:prstGeom prst="rect">
            <a:avLst/>
          </a:prstGeom>
          <a:ln>
            <a:round/>
          </a:ln>
        </p:spPr>
        <p:txBody>
          <a:bodyPr lIns="38100" tIns="38100" rIns="38100" bIns="38100"/>
          <a:lstStyle>
            <a:lvl1pPr defTabSz="1016000">
              <a:lnSpc>
                <a:spcPct val="100000"/>
              </a:lnSpc>
              <a:spcBef>
                <a:spcPts val="0"/>
              </a:spcBef>
              <a:tabLst/>
              <a:defRPr sz="4800">
                <a:uFill>
                  <a:solidFill>
                    <a:srgbClr val="000000"/>
                  </a:solidFill>
                </a:uFill>
                <a:latin typeface="Calibri"/>
                <a:ea typeface="Calibri"/>
                <a:cs typeface="Calibri"/>
                <a:sym typeface="Calibri"/>
              </a:defRPr>
            </a:lvl1pPr>
          </a:lstStyle>
          <a:p>
            <a:r>
              <a:t>Titeltext</a:t>
            </a:r>
          </a:p>
        </p:txBody>
      </p:sp>
      <p:sp>
        <p:nvSpPr>
          <p:cNvPr id="546" name="Brödtext nivå ett…"/>
          <p:cNvSpPr>
            <a:spLocks noGrp="1"/>
          </p:cNvSpPr>
          <p:nvPr>
            <p:ph type="body" sz="quarter" idx="1"/>
          </p:nvPr>
        </p:nvSpPr>
        <p:spPr>
          <a:xfrm>
            <a:off x="1524000" y="4318000"/>
            <a:ext cx="7112000" cy="1943100"/>
          </a:xfrm>
          <a:prstGeom prst="rect">
            <a:avLst/>
          </a:prstGeom>
          <a:ln>
            <a:round/>
          </a:ln>
        </p:spPr>
        <p:txBody>
          <a:bodyPr lIns="38100" tIns="38100" rIns="38100" bIns="38100" anchor="t"/>
          <a:lstStyle>
            <a:lvl1pPr marL="0" indent="0" algn="ctr" defTabSz="1016000">
              <a:lnSpc>
                <a:spcPct val="100000"/>
              </a:lnSpc>
              <a:spcBef>
                <a:spcPts val="800"/>
              </a:spcBef>
              <a:buClr>
                <a:srgbClr val="9A9A9A"/>
              </a:buClr>
              <a:buSzTx/>
              <a:buNone/>
              <a:tabLst/>
              <a:defRPr sz="3400">
                <a:solidFill>
                  <a:srgbClr val="9A9A9A"/>
                </a:solidFill>
                <a:uFill>
                  <a:solidFill>
                    <a:srgbClr val="9A9A9A"/>
                  </a:solidFill>
                </a:uFill>
                <a:latin typeface="Calibri"/>
                <a:ea typeface="Calibri"/>
                <a:cs typeface="Calibri"/>
                <a:sym typeface="Calibri"/>
              </a:defRPr>
            </a:lvl1pPr>
            <a:lvl2pPr marL="508000" indent="0" algn="ctr" defTabSz="1016000">
              <a:lnSpc>
                <a:spcPct val="100000"/>
              </a:lnSpc>
              <a:spcBef>
                <a:spcPts val="700"/>
              </a:spcBef>
              <a:buClr>
                <a:srgbClr val="9A9A9A"/>
              </a:buClr>
              <a:buSzTx/>
              <a:buNone/>
              <a:tabLst/>
              <a:defRPr sz="3000">
                <a:solidFill>
                  <a:srgbClr val="9A9A9A"/>
                </a:solidFill>
                <a:uFill>
                  <a:solidFill>
                    <a:srgbClr val="9A9A9A"/>
                  </a:solidFill>
                </a:uFill>
                <a:latin typeface="Calibri"/>
                <a:ea typeface="Calibri"/>
                <a:cs typeface="Calibri"/>
                <a:sym typeface="Calibri"/>
              </a:defRPr>
            </a:lvl2pPr>
            <a:lvl3pPr marL="1016000" indent="0" algn="ctr" defTabSz="1016000">
              <a:lnSpc>
                <a:spcPct val="100000"/>
              </a:lnSpc>
              <a:spcBef>
                <a:spcPts val="600"/>
              </a:spcBef>
              <a:buClr>
                <a:srgbClr val="9A9A9A"/>
              </a:buClr>
              <a:buSzTx/>
              <a:buNone/>
              <a:tabLst/>
              <a:defRPr sz="2600">
                <a:solidFill>
                  <a:srgbClr val="9A9A9A"/>
                </a:solidFill>
                <a:uFill>
                  <a:solidFill>
                    <a:srgbClr val="9A9A9A"/>
                  </a:solidFill>
                </a:uFill>
                <a:latin typeface="Calibri"/>
                <a:ea typeface="Calibri"/>
                <a:cs typeface="Calibri"/>
                <a:sym typeface="Calibri"/>
              </a:defRPr>
            </a:lvl3pPr>
            <a:lvl4pPr marL="1524000" indent="0" algn="ctr" defTabSz="1016000">
              <a:lnSpc>
                <a:spcPct val="100000"/>
              </a:lnSpc>
              <a:spcBef>
                <a:spcPts val="500"/>
              </a:spcBef>
              <a:buClr>
                <a:srgbClr val="9A9A9A"/>
              </a:buClr>
              <a:buSzTx/>
              <a:buNone/>
              <a:tabLst/>
              <a:defRPr sz="2200">
                <a:solidFill>
                  <a:srgbClr val="9A9A9A"/>
                </a:solidFill>
                <a:uFill>
                  <a:solidFill>
                    <a:srgbClr val="9A9A9A"/>
                  </a:solidFill>
                </a:uFill>
                <a:latin typeface="Calibri"/>
                <a:ea typeface="Calibri"/>
                <a:cs typeface="Calibri"/>
                <a:sym typeface="Calibri"/>
              </a:defRPr>
            </a:lvl4pPr>
            <a:lvl5pPr marL="2032000" indent="0" algn="ctr" defTabSz="1016000">
              <a:lnSpc>
                <a:spcPct val="100000"/>
              </a:lnSpc>
              <a:spcBef>
                <a:spcPts val="500"/>
              </a:spcBef>
              <a:buClr>
                <a:srgbClr val="9A9A9A"/>
              </a:buClr>
              <a:buSzTx/>
              <a:buNone/>
              <a:tabLst/>
              <a:defRPr sz="2200">
                <a:solidFill>
                  <a:srgbClr val="9A9A9A"/>
                </a:solidFill>
                <a:uFill>
                  <a:solidFill>
                    <a:srgbClr val="9A9A9A"/>
                  </a:solidFill>
                </a:uFill>
                <a:latin typeface="Calibri"/>
                <a:ea typeface="Calibri"/>
                <a:cs typeface="Calibri"/>
                <a:sym typeface="Calibri"/>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547" name="Diabildsnummer"/>
          <p:cNvSpPr>
            <a:spLocks noGrp="1"/>
          </p:cNvSpPr>
          <p:nvPr>
            <p:ph type="sldNum" sz="quarter" idx="2"/>
          </p:nvPr>
        </p:nvSpPr>
        <p:spPr>
          <a:xfrm>
            <a:off x="9408616" y="7211483"/>
            <a:ext cx="243384" cy="254001"/>
          </a:xfrm>
          <a:prstGeom prst="rect">
            <a:avLst/>
          </a:prstGeom>
          <a:ln>
            <a:round/>
          </a:ln>
        </p:spPr>
        <p:txBody>
          <a:bodyPr anchor="ctr"/>
          <a:lstStyle>
            <a:lvl1pPr algn="r" defTabSz="1016000">
              <a:lnSpc>
                <a:spcPct val="100000"/>
              </a:lnSpc>
              <a:tabLst/>
              <a:defRPr sz="1200">
                <a:solidFill>
                  <a:srgbClr val="9A9A9A"/>
                </a:solidFill>
                <a:uFill>
                  <a:solidFill>
                    <a:srgbClr val="9A9A9A"/>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Default - Rubrik och innehåll (kopia) 1">
    <p:bg>
      <p:bgPr>
        <a:solidFill>
          <a:srgbClr val="745F8E"/>
        </a:solidFill>
        <a:effectLst/>
      </p:bgPr>
    </p:bg>
    <p:spTree>
      <p:nvGrpSpPr>
        <p:cNvPr id="1" name=""/>
        <p:cNvGrpSpPr/>
        <p:nvPr/>
      </p:nvGrpSpPr>
      <p:grpSpPr>
        <a:xfrm>
          <a:off x="0" y="0"/>
          <a:ext cx="0" cy="0"/>
          <a:chOff x="0" y="0"/>
          <a:chExt cx="0" cy="0"/>
        </a:xfrm>
      </p:grpSpPr>
      <p:sp>
        <p:nvSpPr>
          <p:cNvPr id="554" name="Titeltext"/>
          <p:cNvSpPr>
            <a:spLocks noGrp="1"/>
          </p:cNvSpPr>
          <p:nvPr>
            <p:ph type="title"/>
          </p:nvPr>
        </p:nvSpPr>
        <p:spPr>
          <a:xfrm>
            <a:off x="508000" y="305153"/>
            <a:ext cx="9144000" cy="1270001"/>
          </a:xfrm>
          <a:prstGeom prst="rect">
            <a:avLst/>
          </a:prstGeom>
          <a:ln>
            <a:round/>
          </a:ln>
        </p:spPr>
        <p:txBody>
          <a:bodyPr lIns="38100" tIns="38100" rIns="38100" bIns="38100"/>
          <a:lstStyle>
            <a:lvl1pPr defTabSz="1016000">
              <a:lnSpc>
                <a:spcPct val="100000"/>
              </a:lnSpc>
              <a:spcBef>
                <a:spcPts val="0"/>
              </a:spcBef>
              <a:tabLst/>
              <a:defRPr sz="4800">
                <a:uFill>
                  <a:solidFill>
                    <a:srgbClr val="000000"/>
                  </a:solidFill>
                </a:uFill>
                <a:latin typeface="Calibri"/>
                <a:ea typeface="Calibri"/>
                <a:cs typeface="Calibri"/>
                <a:sym typeface="Calibri"/>
              </a:defRPr>
            </a:lvl1pPr>
          </a:lstStyle>
          <a:p>
            <a:r>
              <a:t>Titeltext</a:t>
            </a:r>
          </a:p>
        </p:txBody>
      </p:sp>
      <p:sp>
        <p:nvSpPr>
          <p:cNvPr id="555" name="Brödtext nivå ett…"/>
          <p:cNvSpPr>
            <a:spLocks noGrp="1"/>
          </p:cNvSpPr>
          <p:nvPr>
            <p:ph type="body" idx="1"/>
          </p:nvPr>
        </p:nvSpPr>
        <p:spPr>
          <a:xfrm>
            <a:off x="508000" y="1778000"/>
            <a:ext cx="9144000" cy="5028849"/>
          </a:xfrm>
          <a:prstGeom prst="rect">
            <a:avLst/>
          </a:prstGeom>
          <a:ln>
            <a:round/>
          </a:ln>
        </p:spPr>
        <p:txBody>
          <a:bodyPr lIns="38100" tIns="38100" rIns="38100" bIns="38100" anchor="t"/>
          <a:lstStyle>
            <a:lvl1pPr marL="342900" indent="-342900" defTabSz="1016000">
              <a:lnSpc>
                <a:spcPct val="100000"/>
              </a:lnSpc>
              <a:spcBef>
                <a:spcPts val="800"/>
              </a:spcBef>
              <a:buClr>
                <a:srgbClr val="000000"/>
              </a:buClr>
              <a:buSzPct val="100000"/>
              <a:buFont typeface="Arial"/>
              <a:tabLst/>
              <a:defRPr sz="3400">
                <a:uFill>
                  <a:solidFill>
                    <a:srgbClr val="000000"/>
                  </a:solidFill>
                </a:uFill>
                <a:latin typeface="Calibri"/>
                <a:ea typeface="Calibri"/>
                <a:cs typeface="Calibri"/>
                <a:sym typeface="Calibri"/>
              </a:defRPr>
            </a:lvl1pPr>
            <a:lvl2pPr marL="742950" indent="-285750" defTabSz="1016000">
              <a:lnSpc>
                <a:spcPct val="100000"/>
              </a:lnSpc>
              <a:spcBef>
                <a:spcPts val="700"/>
              </a:spcBef>
              <a:buClr>
                <a:srgbClr val="000000"/>
              </a:buClr>
              <a:buSzPct val="100000"/>
              <a:buFont typeface="Arial"/>
              <a:buChar char="–"/>
              <a:tabLst/>
              <a:defRPr sz="3000">
                <a:uFill>
                  <a:solidFill>
                    <a:srgbClr val="000000"/>
                  </a:solidFill>
                </a:uFill>
                <a:latin typeface="Calibri"/>
                <a:ea typeface="Calibri"/>
                <a:cs typeface="Calibri"/>
                <a:sym typeface="Calibri"/>
              </a:defRPr>
            </a:lvl2pPr>
            <a:lvl3pPr marL="1143000" indent="-228600" defTabSz="1016000">
              <a:lnSpc>
                <a:spcPct val="100000"/>
              </a:lnSpc>
              <a:spcBef>
                <a:spcPts val="600"/>
              </a:spcBef>
              <a:buClr>
                <a:srgbClr val="000000"/>
              </a:buClr>
              <a:buSzPct val="100000"/>
              <a:buFont typeface="Arial"/>
              <a:tabLst/>
              <a:defRPr sz="2600">
                <a:uFill>
                  <a:solidFill>
                    <a:srgbClr val="000000"/>
                  </a:solidFill>
                </a:uFill>
                <a:latin typeface="Calibri"/>
                <a:ea typeface="Calibri"/>
                <a:cs typeface="Calibri"/>
                <a:sym typeface="Calibri"/>
              </a:defRPr>
            </a:lvl3pPr>
            <a:lvl4pPr marL="1600200" indent="-228600" defTabSz="1016000">
              <a:lnSpc>
                <a:spcPct val="100000"/>
              </a:lnSpc>
              <a:spcBef>
                <a:spcPts val="500"/>
              </a:spcBef>
              <a:buClr>
                <a:srgbClr val="000000"/>
              </a:buClr>
              <a:buSzPct val="100000"/>
              <a:buFont typeface="Arial"/>
              <a:buChar char="–"/>
              <a:tabLst/>
              <a:defRPr sz="2200">
                <a:uFill>
                  <a:solidFill>
                    <a:srgbClr val="000000"/>
                  </a:solidFill>
                </a:uFill>
                <a:latin typeface="Calibri"/>
                <a:ea typeface="Calibri"/>
                <a:cs typeface="Calibri"/>
                <a:sym typeface="Calibri"/>
              </a:defRPr>
            </a:lvl4pPr>
            <a:lvl5pPr marL="2057400" indent="-228600" defTabSz="1016000">
              <a:lnSpc>
                <a:spcPct val="100000"/>
              </a:lnSpc>
              <a:spcBef>
                <a:spcPts val="500"/>
              </a:spcBef>
              <a:buClr>
                <a:srgbClr val="000000"/>
              </a:buClr>
              <a:buSzPct val="100000"/>
              <a:buFont typeface="Arial"/>
              <a:buChar char="»"/>
              <a:tabLst/>
              <a:defRPr sz="2200">
                <a:uFill>
                  <a:solidFill>
                    <a:srgbClr val="000000"/>
                  </a:solidFill>
                </a:uFill>
                <a:latin typeface="Calibri"/>
                <a:ea typeface="Calibri"/>
                <a:cs typeface="Calibri"/>
                <a:sym typeface="Calibri"/>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556" name="Diabildsnummer"/>
          <p:cNvSpPr>
            <a:spLocks noGrp="1"/>
          </p:cNvSpPr>
          <p:nvPr>
            <p:ph type="sldNum" sz="quarter" idx="2"/>
          </p:nvPr>
        </p:nvSpPr>
        <p:spPr>
          <a:xfrm>
            <a:off x="9408616" y="7211483"/>
            <a:ext cx="243384" cy="254001"/>
          </a:xfrm>
          <a:prstGeom prst="rect">
            <a:avLst/>
          </a:prstGeom>
          <a:ln>
            <a:round/>
          </a:ln>
        </p:spPr>
        <p:txBody>
          <a:bodyPr anchor="ctr"/>
          <a:lstStyle>
            <a:lvl1pPr algn="r" defTabSz="1016000">
              <a:lnSpc>
                <a:spcPct val="100000"/>
              </a:lnSpc>
              <a:tabLst/>
              <a:defRPr sz="1200">
                <a:solidFill>
                  <a:srgbClr val="9A9A9A"/>
                </a:solidFill>
                <a:uFill>
                  <a:solidFill>
                    <a:srgbClr val="9A9A9A"/>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1_Rubrikbild">
    <p:spTree>
      <p:nvGrpSpPr>
        <p:cNvPr id="1" name=""/>
        <p:cNvGrpSpPr/>
        <p:nvPr/>
      </p:nvGrpSpPr>
      <p:grpSpPr>
        <a:xfrm>
          <a:off x="0" y="0"/>
          <a:ext cx="0" cy="0"/>
          <a:chOff x="0" y="0"/>
          <a:chExt cx="0" cy="0"/>
        </a:xfrm>
      </p:grpSpPr>
      <p:sp>
        <p:nvSpPr>
          <p:cNvPr id="563" name="Titeltext"/>
          <p:cNvSpPr>
            <a:spLocks noGrp="1"/>
          </p:cNvSpPr>
          <p:nvPr>
            <p:ph type="title"/>
          </p:nvPr>
        </p:nvSpPr>
        <p:spPr>
          <a:xfrm>
            <a:off x="761999" y="2382236"/>
            <a:ext cx="8636002" cy="1080609"/>
          </a:xfrm>
          <a:prstGeom prst="rect">
            <a:avLst/>
          </a:prstGeom>
        </p:spPr>
        <p:txBody>
          <a:bodyPr lIns="50800" tIns="50800" rIns="50800" bIns="50800">
            <a:normAutofit/>
          </a:bodyPr>
          <a:lstStyle>
            <a:lvl1pPr defTabSz="714375">
              <a:lnSpc>
                <a:spcPct val="100000"/>
              </a:lnSpc>
              <a:spcBef>
                <a:spcPts val="0"/>
              </a:spcBef>
              <a:tabLst/>
              <a:defRPr sz="3800">
                <a:solidFill>
                  <a:srgbClr val="A8AD00"/>
                </a:solidFill>
                <a:latin typeface="Arial"/>
                <a:ea typeface="Arial"/>
                <a:cs typeface="Arial"/>
                <a:sym typeface="Arial"/>
              </a:defRPr>
            </a:lvl1pPr>
          </a:lstStyle>
          <a:p>
            <a:r>
              <a:t>Titeltext</a:t>
            </a:r>
          </a:p>
        </p:txBody>
      </p:sp>
      <p:sp>
        <p:nvSpPr>
          <p:cNvPr id="564" name="Brödtext nivå ett…"/>
          <p:cNvSpPr>
            <a:spLocks noGrp="1"/>
          </p:cNvSpPr>
          <p:nvPr>
            <p:ph type="body" sz="half" idx="1"/>
          </p:nvPr>
        </p:nvSpPr>
        <p:spPr>
          <a:xfrm>
            <a:off x="1523999" y="3462844"/>
            <a:ext cx="7112001" cy="3852334"/>
          </a:xfrm>
          <a:prstGeom prst="rect">
            <a:avLst/>
          </a:prstGeom>
        </p:spPr>
        <p:txBody>
          <a:bodyPr anchor="t">
            <a:normAutofit/>
          </a:bodyPr>
          <a:lstStyle>
            <a:lvl1pPr marL="0" indent="0" algn="ctr" defTabSz="714375">
              <a:lnSpc>
                <a:spcPct val="100000"/>
              </a:lnSpc>
              <a:spcBef>
                <a:spcPts val="400"/>
              </a:spcBef>
              <a:buSzTx/>
              <a:buNone/>
              <a:tabLst/>
              <a:defRPr sz="2600">
                <a:solidFill>
                  <a:srgbClr val="888888"/>
                </a:solidFill>
                <a:latin typeface="Arial"/>
                <a:ea typeface="Arial"/>
                <a:cs typeface="Arial"/>
                <a:sym typeface="Arial"/>
              </a:defRPr>
            </a:lvl1pPr>
            <a:lvl2pPr marL="0" indent="457200" algn="ctr" defTabSz="714375">
              <a:lnSpc>
                <a:spcPct val="100000"/>
              </a:lnSpc>
              <a:spcBef>
                <a:spcPts val="400"/>
              </a:spcBef>
              <a:buSzTx/>
              <a:buNone/>
              <a:tabLst/>
              <a:defRPr sz="2600">
                <a:solidFill>
                  <a:srgbClr val="888888"/>
                </a:solidFill>
                <a:latin typeface="Arial"/>
                <a:ea typeface="Arial"/>
                <a:cs typeface="Arial"/>
                <a:sym typeface="Arial"/>
              </a:defRPr>
            </a:lvl2pPr>
            <a:lvl3pPr marL="0" indent="914400" algn="ctr" defTabSz="714375">
              <a:lnSpc>
                <a:spcPct val="100000"/>
              </a:lnSpc>
              <a:spcBef>
                <a:spcPts val="400"/>
              </a:spcBef>
              <a:buSzTx/>
              <a:buNone/>
              <a:tabLst/>
              <a:defRPr sz="2600">
                <a:solidFill>
                  <a:srgbClr val="888888"/>
                </a:solidFill>
                <a:latin typeface="Arial"/>
                <a:ea typeface="Arial"/>
                <a:cs typeface="Arial"/>
                <a:sym typeface="Arial"/>
              </a:defRPr>
            </a:lvl3pPr>
            <a:lvl4pPr marL="0" indent="1371600" algn="ctr" defTabSz="714375">
              <a:lnSpc>
                <a:spcPct val="100000"/>
              </a:lnSpc>
              <a:spcBef>
                <a:spcPts val="400"/>
              </a:spcBef>
              <a:buSzTx/>
              <a:buNone/>
              <a:tabLst/>
              <a:defRPr sz="2600">
                <a:solidFill>
                  <a:srgbClr val="888888"/>
                </a:solidFill>
                <a:latin typeface="Arial"/>
                <a:ea typeface="Arial"/>
                <a:cs typeface="Arial"/>
                <a:sym typeface="Arial"/>
              </a:defRPr>
            </a:lvl4pPr>
            <a:lvl5pPr marL="0" indent="1828800" algn="ctr" defTabSz="714375">
              <a:lnSpc>
                <a:spcPct val="100000"/>
              </a:lnSpc>
              <a:spcBef>
                <a:spcPts val="400"/>
              </a:spcBef>
              <a:buSzTx/>
              <a:buNone/>
              <a:tabLst/>
              <a:defRPr sz="2600">
                <a:solidFill>
                  <a:srgbClr val="888888"/>
                </a:solidFill>
                <a:latin typeface="Arial"/>
                <a:ea typeface="Arial"/>
                <a:cs typeface="Arial"/>
                <a:sym typeface="Aria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565" name="Diabildsnummer"/>
          <p:cNvSpPr>
            <a:spLocks noGrp="1"/>
          </p:cNvSpPr>
          <p:nvPr>
            <p:ph type="sldNum" sz="quarter" idx="2"/>
          </p:nvPr>
        </p:nvSpPr>
        <p:spPr>
          <a:xfrm>
            <a:off x="519493" y="7214972"/>
            <a:ext cx="770489" cy="224862"/>
          </a:xfrm>
          <a:prstGeom prst="rect">
            <a:avLst/>
          </a:prstGeom>
        </p:spPr>
        <p:txBody>
          <a:bodyPr wrap="square" lIns="50800" tIns="50800" rIns="50800" bIns="50800" anchor="ctr"/>
          <a:lstStyle>
            <a:lvl1pPr algn="l" defTabSz="714375">
              <a:lnSpc>
                <a:spcPct val="100000"/>
              </a:lnSpc>
              <a:tabLst/>
              <a:defRPr sz="900">
                <a:solidFill>
                  <a:srgbClr val="88888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52" name="Titeltext"/>
          <p:cNvSpPr>
            <a:spLocks noGrp="1"/>
          </p:cNvSpPr>
          <p:nvPr>
            <p:ph type="title"/>
          </p:nvPr>
        </p:nvSpPr>
        <p:spPr>
          <a:xfrm>
            <a:off x="990600" y="2324100"/>
            <a:ext cx="8178800" cy="2971800"/>
          </a:xfrm>
          <a:prstGeom prst="rect">
            <a:avLst/>
          </a:prstGeom>
        </p:spPr>
        <p:txBody>
          <a:bodyPr/>
          <a:lstStyle/>
          <a:p>
            <a:r>
              <a:t>Titeltext</a:t>
            </a:r>
          </a:p>
        </p:txBody>
      </p:sp>
      <p:sp>
        <p:nvSpPr>
          <p:cNvPr id="53"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Rubrik och innehåll">
    <p:bg>
      <p:bgPr>
        <a:solidFill>
          <a:srgbClr val="F8F8F8"/>
        </a:solidFill>
        <a:effectLst/>
      </p:bgPr>
    </p:bg>
    <p:spTree>
      <p:nvGrpSpPr>
        <p:cNvPr id="1" name=""/>
        <p:cNvGrpSpPr/>
        <p:nvPr/>
      </p:nvGrpSpPr>
      <p:grpSpPr>
        <a:xfrm>
          <a:off x="0" y="0"/>
          <a:ext cx="0" cy="0"/>
          <a:chOff x="0" y="0"/>
          <a:chExt cx="0" cy="0"/>
        </a:xfrm>
      </p:grpSpPr>
      <p:sp>
        <p:nvSpPr>
          <p:cNvPr id="572" name="Titeltext"/>
          <p:cNvSpPr>
            <a:spLocks noGrp="1"/>
          </p:cNvSpPr>
          <p:nvPr>
            <p:ph type="title"/>
          </p:nvPr>
        </p:nvSpPr>
        <p:spPr>
          <a:xfrm>
            <a:off x="507999" y="102305"/>
            <a:ext cx="9144002" cy="1675696"/>
          </a:xfrm>
          <a:prstGeom prst="rect">
            <a:avLst/>
          </a:prstGeom>
        </p:spPr>
        <p:txBody>
          <a:bodyPr lIns="50800" tIns="50800" rIns="50800" bIns="50800">
            <a:normAutofit/>
          </a:bodyPr>
          <a:lstStyle>
            <a:lvl1pPr algn="l" defTabSz="714375">
              <a:lnSpc>
                <a:spcPct val="100000"/>
              </a:lnSpc>
              <a:spcBef>
                <a:spcPts val="0"/>
              </a:spcBef>
              <a:tabLst/>
              <a:defRPr sz="3800">
                <a:solidFill>
                  <a:srgbClr val="A8AD00"/>
                </a:solidFill>
                <a:latin typeface="Arial"/>
                <a:ea typeface="Arial"/>
                <a:cs typeface="Arial"/>
                <a:sym typeface="Arial"/>
              </a:defRPr>
            </a:lvl1pPr>
          </a:lstStyle>
          <a:p>
            <a:r>
              <a:t>Titeltext</a:t>
            </a:r>
          </a:p>
        </p:txBody>
      </p:sp>
      <p:sp>
        <p:nvSpPr>
          <p:cNvPr id="573" name="Brödtext nivå ett…"/>
          <p:cNvSpPr>
            <a:spLocks noGrp="1"/>
          </p:cNvSpPr>
          <p:nvPr>
            <p:ph type="body" idx="1"/>
          </p:nvPr>
        </p:nvSpPr>
        <p:spPr>
          <a:xfrm>
            <a:off x="507999" y="1778000"/>
            <a:ext cx="9144002" cy="5842000"/>
          </a:xfrm>
          <a:prstGeom prst="rect">
            <a:avLst/>
          </a:prstGeom>
        </p:spPr>
        <p:txBody>
          <a:bodyPr anchor="t">
            <a:normAutofit/>
          </a:bodyPr>
          <a:lstStyle>
            <a:lvl1pPr marL="342900" indent="-342900" defTabSz="714375">
              <a:lnSpc>
                <a:spcPct val="100000"/>
              </a:lnSpc>
              <a:spcBef>
                <a:spcPts val="400"/>
              </a:spcBef>
              <a:buSzPct val="100000"/>
              <a:buFont typeface="Arial"/>
              <a:tabLst/>
              <a:defRPr sz="2600">
                <a:latin typeface="Arial"/>
                <a:ea typeface="Arial"/>
                <a:cs typeface="Arial"/>
                <a:sym typeface="Arial"/>
              </a:defRPr>
            </a:lvl1pPr>
            <a:lvl2pPr marL="794904" indent="-337704" defTabSz="714375">
              <a:lnSpc>
                <a:spcPct val="100000"/>
              </a:lnSpc>
              <a:spcBef>
                <a:spcPts val="400"/>
              </a:spcBef>
              <a:buSzPct val="100000"/>
              <a:buFont typeface="Arial"/>
              <a:buChar char="–"/>
              <a:tabLst/>
              <a:defRPr sz="2600">
                <a:latin typeface="Arial"/>
                <a:ea typeface="Arial"/>
                <a:cs typeface="Arial"/>
                <a:sym typeface="Arial"/>
              </a:defRPr>
            </a:lvl2pPr>
            <a:lvl3pPr marL="1244600" indent="-330200" defTabSz="714375">
              <a:lnSpc>
                <a:spcPct val="100000"/>
              </a:lnSpc>
              <a:spcBef>
                <a:spcPts val="400"/>
              </a:spcBef>
              <a:buSzPct val="100000"/>
              <a:buFont typeface="Arial"/>
              <a:tabLst/>
              <a:defRPr sz="2600">
                <a:latin typeface="Arial"/>
                <a:ea typeface="Arial"/>
                <a:cs typeface="Arial"/>
                <a:sym typeface="Arial"/>
              </a:defRPr>
            </a:lvl3pPr>
            <a:lvl4pPr marL="1743075" indent="-371475" defTabSz="714375">
              <a:lnSpc>
                <a:spcPct val="100000"/>
              </a:lnSpc>
              <a:spcBef>
                <a:spcPts val="400"/>
              </a:spcBef>
              <a:buSzPct val="100000"/>
              <a:buFont typeface="Arial"/>
              <a:buChar char="–"/>
              <a:tabLst/>
              <a:defRPr sz="2600">
                <a:latin typeface="Arial"/>
                <a:ea typeface="Arial"/>
                <a:cs typeface="Arial"/>
                <a:sym typeface="Arial"/>
              </a:defRPr>
            </a:lvl4pPr>
            <a:lvl5pPr marL="2253342" indent="-424542" defTabSz="714375">
              <a:lnSpc>
                <a:spcPct val="100000"/>
              </a:lnSpc>
              <a:spcBef>
                <a:spcPts val="400"/>
              </a:spcBef>
              <a:buSzPct val="100000"/>
              <a:buFont typeface="Arial"/>
              <a:buChar char="»"/>
              <a:tabLst/>
              <a:defRPr sz="2600">
                <a:latin typeface="Arial"/>
                <a:ea typeface="Arial"/>
                <a:cs typeface="Arial"/>
                <a:sym typeface="Aria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574" name="Diabildsnummer"/>
          <p:cNvSpPr>
            <a:spLocks noGrp="1"/>
          </p:cNvSpPr>
          <p:nvPr>
            <p:ph type="sldNum" sz="quarter" idx="2"/>
          </p:nvPr>
        </p:nvSpPr>
        <p:spPr>
          <a:xfrm>
            <a:off x="519493" y="7214972"/>
            <a:ext cx="770489" cy="224862"/>
          </a:xfrm>
          <a:prstGeom prst="rect">
            <a:avLst/>
          </a:prstGeom>
        </p:spPr>
        <p:txBody>
          <a:bodyPr wrap="square" lIns="50800" tIns="50800" rIns="50800" bIns="50800" anchor="ctr"/>
          <a:lstStyle>
            <a:lvl1pPr algn="l" defTabSz="714375">
              <a:lnSpc>
                <a:spcPct val="100000"/>
              </a:lnSpc>
              <a:tabLst/>
              <a:defRPr sz="900">
                <a:solidFill>
                  <a:srgbClr val="88888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om">
    <p:bg>
      <p:bgPr>
        <a:solidFill>
          <a:srgbClr val="F8F8F8"/>
        </a:solidFill>
        <a:effectLst/>
      </p:bgPr>
    </p:bg>
    <p:spTree>
      <p:nvGrpSpPr>
        <p:cNvPr id="1" name=""/>
        <p:cNvGrpSpPr/>
        <p:nvPr/>
      </p:nvGrpSpPr>
      <p:grpSpPr>
        <a:xfrm>
          <a:off x="0" y="0"/>
          <a:ext cx="0" cy="0"/>
          <a:chOff x="0" y="0"/>
          <a:chExt cx="0" cy="0"/>
        </a:xfrm>
      </p:grpSpPr>
      <p:sp>
        <p:nvSpPr>
          <p:cNvPr id="581" name="Diabildsnummer"/>
          <p:cNvSpPr>
            <a:spLocks noGrp="1"/>
          </p:cNvSpPr>
          <p:nvPr>
            <p:ph type="sldNum" sz="quarter" idx="2"/>
          </p:nvPr>
        </p:nvSpPr>
        <p:spPr>
          <a:xfrm>
            <a:off x="519493" y="7217960"/>
            <a:ext cx="770489" cy="224861"/>
          </a:xfrm>
          <a:prstGeom prst="rect">
            <a:avLst/>
          </a:prstGeom>
        </p:spPr>
        <p:txBody>
          <a:bodyPr wrap="square" lIns="50800" tIns="50800" rIns="50800" bIns="50800" anchor="ctr"/>
          <a:lstStyle>
            <a:lvl1pPr algn="l" defTabSz="714375">
              <a:lnSpc>
                <a:spcPct val="100000"/>
              </a:lnSpc>
              <a:tabLst/>
              <a:defRPr sz="900">
                <a:solidFill>
                  <a:srgbClr val="88888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Default - Rubrik och innehåll">
    <p:bg>
      <p:bgPr>
        <a:solidFill>
          <a:srgbClr val="F9F9F9"/>
        </a:solidFill>
        <a:effectLst/>
      </p:bgPr>
    </p:bg>
    <p:spTree>
      <p:nvGrpSpPr>
        <p:cNvPr id="1" name=""/>
        <p:cNvGrpSpPr/>
        <p:nvPr/>
      </p:nvGrpSpPr>
      <p:grpSpPr>
        <a:xfrm>
          <a:off x="0" y="0"/>
          <a:ext cx="0" cy="0"/>
          <a:chOff x="0" y="0"/>
          <a:chExt cx="0" cy="0"/>
        </a:xfrm>
      </p:grpSpPr>
      <p:sp>
        <p:nvSpPr>
          <p:cNvPr id="588" name="Titeltext"/>
          <p:cNvSpPr>
            <a:spLocks noGrp="1"/>
          </p:cNvSpPr>
          <p:nvPr>
            <p:ph type="title"/>
          </p:nvPr>
        </p:nvSpPr>
        <p:spPr>
          <a:xfrm>
            <a:off x="508000" y="102305"/>
            <a:ext cx="9144000" cy="1675696"/>
          </a:xfrm>
          <a:prstGeom prst="rect">
            <a:avLst/>
          </a:prstGeom>
        </p:spPr>
        <p:txBody>
          <a:bodyPr lIns="38100" tIns="38100" rIns="38100" bIns="38100"/>
          <a:lstStyle>
            <a:lvl1pPr algn="l" defTabSz="793750">
              <a:lnSpc>
                <a:spcPct val="100000"/>
              </a:lnSpc>
              <a:spcBef>
                <a:spcPts val="0"/>
              </a:spcBef>
              <a:tabLst/>
              <a:defRPr sz="3400">
                <a:solidFill>
                  <a:srgbClr val="B6B800"/>
                </a:solidFill>
                <a:uFill>
                  <a:solidFill>
                    <a:srgbClr val="B6B800"/>
                  </a:solidFill>
                </a:uFill>
                <a:latin typeface="Arial"/>
                <a:ea typeface="Arial"/>
                <a:cs typeface="Arial"/>
                <a:sym typeface="Arial"/>
              </a:defRPr>
            </a:lvl1pPr>
          </a:lstStyle>
          <a:p>
            <a:r>
              <a:t>Titeltext</a:t>
            </a:r>
          </a:p>
        </p:txBody>
      </p:sp>
      <p:sp>
        <p:nvSpPr>
          <p:cNvPr id="589" name="Brödtext nivå ett…"/>
          <p:cNvSpPr>
            <a:spLocks noGrp="1"/>
          </p:cNvSpPr>
          <p:nvPr>
            <p:ph type="body" idx="1"/>
          </p:nvPr>
        </p:nvSpPr>
        <p:spPr>
          <a:xfrm>
            <a:off x="508000" y="1778000"/>
            <a:ext cx="9144000" cy="5842000"/>
          </a:xfrm>
          <a:prstGeom prst="rect">
            <a:avLst/>
          </a:prstGeom>
        </p:spPr>
        <p:txBody>
          <a:bodyPr lIns="38100" tIns="38100" rIns="38100" bIns="38100" anchor="t"/>
          <a:lstStyle>
            <a:lvl1pPr marL="290146" indent="-290146" defTabSz="793750">
              <a:lnSpc>
                <a:spcPct val="100000"/>
              </a:lnSpc>
              <a:spcBef>
                <a:spcPts val="500"/>
              </a:spcBef>
              <a:buClr>
                <a:srgbClr val="000000"/>
              </a:buClr>
              <a:buSzPct val="100000"/>
              <a:buFont typeface="Arial"/>
              <a:tabLst/>
              <a:defRPr sz="2200">
                <a:uFill>
                  <a:solidFill>
                    <a:srgbClr val="000000"/>
                  </a:solidFill>
                </a:uFill>
                <a:latin typeface="Arial"/>
                <a:ea typeface="Arial"/>
                <a:cs typeface="Arial"/>
                <a:sym typeface="Arial"/>
              </a:defRPr>
            </a:lvl1pPr>
            <a:lvl2pPr marL="652895" indent="-233795" defTabSz="793750">
              <a:lnSpc>
                <a:spcPct val="100000"/>
              </a:lnSpc>
              <a:spcBef>
                <a:spcPts val="400"/>
              </a:spcBef>
              <a:buClr>
                <a:srgbClr val="000000"/>
              </a:buClr>
              <a:buSzPct val="100000"/>
              <a:buFont typeface="Arial"/>
              <a:buChar char="–"/>
              <a:tabLst/>
              <a:defRPr sz="1800">
                <a:uFill>
                  <a:solidFill>
                    <a:srgbClr val="000000"/>
                  </a:solidFill>
                </a:uFill>
                <a:latin typeface="Arial"/>
                <a:ea typeface="Arial"/>
                <a:cs typeface="Arial"/>
                <a:sym typeface="Arial"/>
              </a:defRPr>
            </a:lvl2pPr>
            <a:lvl3pPr marL="1076325" indent="-200025" defTabSz="793750">
              <a:lnSpc>
                <a:spcPct val="100000"/>
              </a:lnSpc>
              <a:spcBef>
                <a:spcPts val="300"/>
              </a:spcBef>
              <a:buClr>
                <a:srgbClr val="000000"/>
              </a:buClr>
              <a:buSzPct val="100000"/>
              <a:buFont typeface="Arial"/>
              <a:tabLst/>
              <a:defRPr sz="1400">
                <a:uFill>
                  <a:solidFill>
                    <a:srgbClr val="000000"/>
                  </a:solidFill>
                </a:uFill>
                <a:latin typeface="Arial"/>
                <a:ea typeface="Arial"/>
                <a:cs typeface="Arial"/>
                <a:sym typeface="Arial"/>
              </a:defRPr>
            </a:lvl3pPr>
            <a:lvl4pPr marL="1529442" indent="-195942" defTabSz="793750">
              <a:lnSpc>
                <a:spcPct val="100000"/>
              </a:lnSpc>
              <a:spcBef>
                <a:spcPts val="300"/>
              </a:spcBef>
              <a:buClr>
                <a:srgbClr val="000000"/>
              </a:buClr>
              <a:buSzPct val="100000"/>
              <a:buFont typeface="Arial"/>
              <a:buChar char="–"/>
              <a:tabLst/>
              <a:defRPr sz="1200">
                <a:uFill>
                  <a:solidFill>
                    <a:srgbClr val="000000"/>
                  </a:solidFill>
                </a:uFill>
                <a:latin typeface="Arial"/>
                <a:ea typeface="Arial"/>
                <a:cs typeface="Arial"/>
                <a:sym typeface="Arial"/>
              </a:defRPr>
            </a:lvl4pPr>
            <a:lvl5pPr marL="1981200" indent="-190500" defTabSz="793750">
              <a:lnSpc>
                <a:spcPct val="100000"/>
              </a:lnSpc>
              <a:spcBef>
                <a:spcPts val="200"/>
              </a:spcBef>
              <a:buClr>
                <a:srgbClr val="000000"/>
              </a:buClr>
              <a:buSzPct val="100000"/>
              <a:buFont typeface="Arial"/>
              <a:buChar char="»"/>
              <a:tabLst/>
              <a:defRPr sz="1000">
                <a:uFill>
                  <a:solidFill>
                    <a:srgbClr val="000000"/>
                  </a:solidFill>
                </a:uFill>
                <a:latin typeface="Arial"/>
                <a:ea typeface="Arial"/>
                <a:cs typeface="Arial"/>
                <a:sym typeface="Aria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590" name="Diabildsnummer"/>
          <p:cNvSpPr>
            <a:spLocks noGrp="1"/>
          </p:cNvSpPr>
          <p:nvPr>
            <p:ph type="sldNum" sz="quarter" idx="2"/>
          </p:nvPr>
        </p:nvSpPr>
        <p:spPr>
          <a:xfrm>
            <a:off x="517809" y="7255333"/>
            <a:ext cx="241437" cy="224861"/>
          </a:xfrm>
          <a:prstGeom prst="rect">
            <a:avLst/>
          </a:prstGeom>
        </p:spPr>
        <p:txBody>
          <a:bodyPr lIns="50800" tIns="50800" rIns="50800" bIns="50800" anchor="ctr"/>
          <a:lstStyle>
            <a:lvl1pPr defTabSz="506015">
              <a:lnSpc>
                <a:spcPct val="100000"/>
              </a:lnSpc>
              <a:tabLst/>
              <a:defRPr sz="900">
                <a:solidFill>
                  <a:srgbClr val="999999"/>
                </a:solidFill>
                <a:uFill>
                  <a:solidFill>
                    <a:srgbClr val="999999"/>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7" name="Bild"/>
          <p:cNvSpPr>
            <a:spLocks noGrp="1"/>
          </p:cNvSpPr>
          <p:nvPr>
            <p:ph type="pic" sz="half" idx="13"/>
          </p:nvPr>
        </p:nvSpPr>
        <p:spPr>
          <a:xfrm>
            <a:off x="2705099" y="1739900"/>
            <a:ext cx="4762501" cy="3571875"/>
          </a:xfrm>
          <a:prstGeom prst="rect">
            <a:avLst/>
          </a:prstGeom>
          <a:ln w="3175">
            <a:solidFill>
              <a:srgbClr val="FFFFFF"/>
            </a:solidFill>
          </a:ln>
        </p:spPr>
        <p:txBody>
          <a:bodyPr lIns="91439" tIns="45719" rIns="91439" bIns="45719" anchor="t"/>
          <a:lstStyle/>
          <a:p>
            <a:endParaRPr/>
          </a:p>
        </p:txBody>
      </p:sp>
      <p:sp>
        <p:nvSpPr>
          <p:cNvPr id="598" name="Titeltext"/>
          <p:cNvSpPr>
            <a:spLocks noGrp="1"/>
          </p:cNvSpPr>
          <p:nvPr>
            <p:ph type="title"/>
          </p:nvPr>
        </p:nvSpPr>
        <p:spPr>
          <a:xfrm>
            <a:off x="990600" y="5753099"/>
            <a:ext cx="8178800" cy="1333501"/>
          </a:xfrm>
          <a:prstGeom prst="rect">
            <a:avLst/>
          </a:prstGeom>
        </p:spPr>
        <p:txBody>
          <a:bodyPr lIns="50800" tIns="50800" rIns="50800" bIns="50800"/>
          <a:lstStyle>
            <a:lvl1pPr defTabSz="357187">
              <a:lnSpc>
                <a:spcPct val="100000"/>
              </a:lnSpc>
              <a:spcBef>
                <a:spcPts val="0"/>
              </a:spcBef>
              <a:tabLst/>
              <a:defRPr sz="5800">
                <a:solidFill>
                  <a:srgbClr val="FFFFFF"/>
                </a:solidFill>
              </a:defRPr>
            </a:lvl1pPr>
          </a:lstStyle>
          <a:p>
            <a:r>
              <a:t>Titeltext</a:t>
            </a:r>
          </a:p>
        </p:txBody>
      </p:sp>
      <p:sp>
        <p:nvSpPr>
          <p:cNvPr id="599" name="Diabildsnummer"/>
          <p:cNvSpPr>
            <a:spLocks noGrp="1"/>
          </p:cNvSpPr>
          <p:nvPr>
            <p:ph type="sldNum" sz="quarter" idx="2"/>
          </p:nvPr>
        </p:nvSpPr>
        <p:spPr>
          <a:xfrm>
            <a:off x="4959349" y="7251699"/>
            <a:ext cx="241301" cy="241301"/>
          </a:xfrm>
          <a:prstGeom prst="rect">
            <a:avLst/>
          </a:prstGeom>
        </p:spPr>
        <p:txBody>
          <a:bodyPr lIns="50800" tIns="50800" rIns="50800" bIns="50800"/>
          <a:lstStyle>
            <a:lvl1pPr defTabSz="357187">
              <a:lnSpc>
                <a:spcPct val="100000"/>
              </a:lnSpc>
              <a:tabLst/>
              <a:defRPr sz="10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06" name="Bild"/>
          <p:cNvSpPr>
            <a:spLocks noGrp="1"/>
          </p:cNvSpPr>
          <p:nvPr>
            <p:ph type="pic" sz="half" idx="13"/>
          </p:nvPr>
        </p:nvSpPr>
        <p:spPr>
          <a:xfrm>
            <a:off x="2705100" y="1739900"/>
            <a:ext cx="4762501" cy="3571875"/>
          </a:xfrm>
          <a:prstGeom prst="rect">
            <a:avLst/>
          </a:prstGeom>
          <a:ln>
            <a:solidFill>
              <a:srgbClr val="FFFFFF"/>
            </a:solidFill>
          </a:ln>
        </p:spPr>
        <p:txBody>
          <a:bodyPr lIns="91439" tIns="45719" rIns="91439" bIns="45719" anchor="t"/>
          <a:lstStyle/>
          <a:p>
            <a:endParaRPr/>
          </a:p>
        </p:txBody>
      </p:sp>
      <p:sp>
        <p:nvSpPr>
          <p:cNvPr id="607" name="Titeltext"/>
          <p:cNvSpPr>
            <a:spLocks noGrp="1"/>
          </p:cNvSpPr>
          <p:nvPr>
            <p:ph type="title"/>
          </p:nvPr>
        </p:nvSpPr>
        <p:spPr>
          <a:xfrm>
            <a:off x="990600" y="5753099"/>
            <a:ext cx="8178801" cy="1333501"/>
          </a:xfrm>
          <a:prstGeom prst="rect">
            <a:avLst/>
          </a:prstGeom>
        </p:spPr>
        <p:txBody>
          <a:bodyPr lIns="50800" tIns="50800" rIns="50800" bIns="50800"/>
          <a:lstStyle>
            <a:lvl1pPr defTabSz="357187">
              <a:lnSpc>
                <a:spcPct val="100000"/>
              </a:lnSpc>
              <a:spcBef>
                <a:spcPts val="0"/>
              </a:spcBef>
              <a:tabLst/>
              <a:defRPr sz="6000">
                <a:solidFill>
                  <a:srgbClr val="FFFFFF"/>
                </a:solidFill>
              </a:defRPr>
            </a:lvl1pPr>
          </a:lstStyle>
          <a:p>
            <a:r>
              <a:t>Titeltext</a:t>
            </a:r>
          </a:p>
        </p:txBody>
      </p:sp>
      <p:sp>
        <p:nvSpPr>
          <p:cNvPr id="608" name="Diabildsnummer"/>
          <p:cNvSpPr>
            <a:spLocks noGrp="1"/>
          </p:cNvSpPr>
          <p:nvPr>
            <p:ph type="sldNum" sz="quarter" idx="2"/>
          </p:nvPr>
        </p:nvSpPr>
        <p:spPr>
          <a:xfrm>
            <a:off x="4959349" y="7251700"/>
            <a:ext cx="241301" cy="241300"/>
          </a:xfrm>
          <a:prstGeom prst="rect">
            <a:avLst/>
          </a:prstGeom>
        </p:spPr>
        <p:txBody>
          <a:bodyPr lIns="50800" tIns="50800" rIns="50800" bIns="50800"/>
          <a:lstStyle>
            <a:lvl1pPr defTabSz="357187">
              <a:lnSpc>
                <a:spcPct val="100000"/>
              </a:lnSpc>
              <a:tabLst/>
              <a:defRPr sz="10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Default - Rubrik och innehåll (kopia)">
    <p:spTree>
      <p:nvGrpSpPr>
        <p:cNvPr id="1" name=""/>
        <p:cNvGrpSpPr/>
        <p:nvPr/>
      </p:nvGrpSpPr>
      <p:grpSpPr>
        <a:xfrm>
          <a:off x="0" y="0"/>
          <a:ext cx="0" cy="0"/>
          <a:chOff x="0" y="0"/>
          <a:chExt cx="0" cy="0"/>
        </a:xfrm>
      </p:grpSpPr>
      <p:sp>
        <p:nvSpPr>
          <p:cNvPr id="615" name="Titeltext"/>
          <p:cNvSpPr>
            <a:spLocks noGrp="1"/>
          </p:cNvSpPr>
          <p:nvPr>
            <p:ph type="title"/>
          </p:nvPr>
        </p:nvSpPr>
        <p:spPr>
          <a:xfrm>
            <a:off x="508000" y="305153"/>
            <a:ext cx="9144001" cy="1270001"/>
          </a:xfrm>
          <a:prstGeom prst="rect">
            <a:avLst/>
          </a:prstGeom>
          <a:ln w="3175">
            <a:round/>
          </a:ln>
        </p:spPr>
        <p:txBody>
          <a:bodyPr lIns="38100" tIns="38100" rIns="38100" bIns="38100"/>
          <a:lstStyle>
            <a:lvl1pPr defTabSz="793750">
              <a:lnSpc>
                <a:spcPct val="100000"/>
              </a:lnSpc>
              <a:spcBef>
                <a:spcPts val="0"/>
              </a:spcBef>
              <a:tabLst/>
              <a:defRPr sz="4600">
                <a:uFill>
                  <a:solidFill>
                    <a:srgbClr val="000000"/>
                  </a:solidFill>
                </a:uFill>
                <a:latin typeface="Calibri"/>
                <a:ea typeface="Calibri"/>
                <a:cs typeface="Calibri"/>
                <a:sym typeface="Calibri"/>
              </a:defRPr>
            </a:lvl1pPr>
          </a:lstStyle>
          <a:p>
            <a:r>
              <a:t>Titeltext</a:t>
            </a:r>
          </a:p>
        </p:txBody>
      </p:sp>
      <p:sp>
        <p:nvSpPr>
          <p:cNvPr id="616" name="Brödtext nivå ett…"/>
          <p:cNvSpPr>
            <a:spLocks noGrp="1"/>
          </p:cNvSpPr>
          <p:nvPr>
            <p:ph type="body" idx="1"/>
          </p:nvPr>
        </p:nvSpPr>
        <p:spPr>
          <a:xfrm>
            <a:off x="508000" y="1778000"/>
            <a:ext cx="9144001" cy="5028849"/>
          </a:xfrm>
          <a:prstGeom prst="rect">
            <a:avLst/>
          </a:prstGeom>
          <a:ln w="3175">
            <a:round/>
          </a:ln>
        </p:spPr>
        <p:txBody>
          <a:bodyPr lIns="38100" tIns="38100" rIns="38100" bIns="38100" anchor="t"/>
          <a:lstStyle>
            <a:lvl1pPr marL="322729" indent="-322729" defTabSz="793750">
              <a:lnSpc>
                <a:spcPct val="100000"/>
              </a:lnSpc>
              <a:spcBef>
                <a:spcPts val="600"/>
              </a:spcBef>
              <a:buClr>
                <a:srgbClr val="000000"/>
              </a:buClr>
              <a:buSzPct val="100000"/>
              <a:buFont typeface="Arial"/>
              <a:tabLst/>
              <a:defRPr>
                <a:uFill>
                  <a:solidFill>
                    <a:srgbClr val="000000"/>
                  </a:solidFill>
                </a:uFill>
                <a:latin typeface="Calibri"/>
                <a:ea typeface="Calibri"/>
                <a:cs typeface="Calibri"/>
                <a:sym typeface="Calibri"/>
              </a:defRPr>
            </a:lvl1pPr>
            <a:lvl2pPr marL="723900" indent="-266700" defTabSz="793750">
              <a:lnSpc>
                <a:spcPct val="100000"/>
              </a:lnSpc>
              <a:spcBef>
                <a:spcPts val="500"/>
              </a:spcBef>
              <a:buClr>
                <a:srgbClr val="000000"/>
              </a:buClr>
              <a:buSzPct val="100000"/>
              <a:buFont typeface="Arial"/>
              <a:buChar char="–"/>
              <a:tabLst/>
              <a:defRPr sz="2800">
                <a:uFill>
                  <a:solidFill>
                    <a:srgbClr val="000000"/>
                  </a:solidFill>
                </a:uFill>
                <a:latin typeface="Calibri"/>
                <a:ea typeface="Calibri"/>
                <a:cs typeface="Calibri"/>
                <a:sym typeface="Calibri"/>
              </a:defRPr>
            </a:lvl2pPr>
            <a:lvl3pPr marL="1125415" indent="-211015" defTabSz="793750">
              <a:lnSpc>
                <a:spcPct val="100000"/>
              </a:lnSpc>
              <a:spcBef>
                <a:spcPts val="500"/>
              </a:spcBef>
              <a:buClr>
                <a:srgbClr val="000000"/>
              </a:buClr>
              <a:buSzPct val="100000"/>
              <a:buFont typeface="Arial"/>
              <a:tabLst/>
              <a:defRPr sz="2400">
                <a:uFill>
                  <a:solidFill>
                    <a:srgbClr val="000000"/>
                  </a:solidFill>
                </a:uFill>
                <a:latin typeface="Calibri"/>
                <a:ea typeface="Calibri"/>
                <a:cs typeface="Calibri"/>
                <a:sym typeface="Calibri"/>
              </a:defRPr>
            </a:lvl3pPr>
            <a:lvl4pPr marL="1579418" indent="-207818" defTabSz="793750">
              <a:lnSpc>
                <a:spcPct val="100000"/>
              </a:lnSpc>
              <a:spcBef>
                <a:spcPts val="400"/>
              </a:spcBef>
              <a:buClr>
                <a:srgbClr val="000000"/>
              </a:buClr>
              <a:buSzPct val="100000"/>
              <a:buFont typeface="Arial"/>
              <a:buChar char="–"/>
              <a:tabLst/>
              <a:defRPr sz="2000">
                <a:uFill>
                  <a:solidFill>
                    <a:srgbClr val="000000"/>
                  </a:solidFill>
                </a:uFill>
                <a:latin typeface="Calibri"/>
                <a:ea typeface="Calibri"/>
                <a:cs typeface="Calibri"/>
                <a:sym typeface="Calibri"/>
              </a:defRPr>
            </a:lvl4pPr>
            <a:lvl5pPr marL="2036618" indent="-207818" defTabSz="793750">
              <a:lnSpc>
                <a:spcPct val="100000"/>
              </a:lnSpc>
              <a:spcBef>
                <a:spcPts val="400"/>
              </a:spcBef>
              <a:buClr>
                <a:srgbClr val="000000"/>
              </a:buClr>
              <a:buSzPct val="100000"/>
              <a:buFont typeface="Arial"/>
              <a:buChar char="»"/>
              <a:tabLst/>
              <a:defRPr sz="2000">
                <a:uFill>
                  <a:solidFill>
                    <a:srgbClr val="000000"/>
                  </a:solidFill>
                </a:uFill>
                <a:latin typeface="Calibri"/>
                <a:ea typeface="Calibri"/>
                <a:cs typeface="Calibri"/>
                <a:sym typeface="Calibri"/>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617" name="Diabildsnummer"/>
          <p:cNvSpPr>
            <a:spLocks noGrp="1"/>
          </p:cNvSpPr>
          <p:nvPr>
            <p:ph type="sldNum" sz="quarter" idx="2"/>
          </p:nvPr>
        </p:nvSpPr>
        <p:spPr>
          <a:xfrm>
            <a:off x="9434363" y="7217833"/>
            <a:ext cx="217637" cy="241301"/>
          </a:xfrm>
          <a:prstGeom prst="rect">
            <a:avLst/>
          </a:prstGeom>
          <a:ln w="3175">
            <a:round/>
          </a:ln>
        </p:spPr>
        <p:txBody>
          <a:bodyPr anchor="ctr"/>
          <a:lstStyle>
            <a:lvl1pPr algn="r" defTabSz="793750">
              <a:lnSpc>
                <a:spcPct val="100000"/>
              </a:lnSpc>
              <a:tabLst/>
              <a:defRPr sz="1000">
                <a:solidFill>
                  <a:srgbClr val="9A9A9A"/>
                </a:solidFill>
                <a:uFill>
                  <a:solidFill>
                    <a:srgbClr val="9A9A9A"/>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itel och undertext">
    <p:spTree>
      <p:nvGrpSpPr>
        <p:cNvPr id="1" name=""/>
        <p:cNvGrpSpPr/>
        <p:nvPr/>
      </p:nvGrpSpPr>
      <p:grpSpPr>
        <a:xfrm>
          <a:off x="0" y="0"/>
          <a:ext cx="0" cy="0"/>
          <a:chOff x="0" y="0"/>
          <a:chExt cx="0" cy="0"/>
        </a:xfrm>
      </p:grpSpPr>
      <p:sp>
        <p:nvSpPr>
          <p:cNvPr id="624" name="Titeltext"/>
          <p:cNvSpPr>
            <a:spLocks noGrp="1"/>
          </p:cNvSpPr>
          <p:nvPr>
            <p:ph type="title"/>
          </p:nvPr>
        </p:nvSpPr>
        <p:spPr>
          <a:xfrm>
            <a:off x="989541" y="1915583"/>
            <a:ext cx="8180917" cy="1931459"/>
          </a:xfrm>
          <a:prstGeom prst="rect">
            <a:avLst/>
          </a:prstGeom>
        </p:spPr>
        <p:txBody>
          <a:bodyPr lIns="21166" tIns="21166" rIns="21166" bIns="21166" anchor="b"/>
          <a:lstStyle>
            <a:lvl1pPr defTabSz="644921">
              <a:lnSpc>
                <a:spcPct val="100000"/>
              </a:lnSpc>
              <a:spcBef>
                <a:spcPts val="0"/>
              </a:spcBef>
              <a:tabLst/>
              <a:defRPr sz="6000"/>
            </a:lvl1pPr>
          </a:lstStyle>
          <a:p>
            <a:r>
              <a:t>Titeltext</a:t>
            </a:r>
          </a:p>
        </p:txBody>
      </p:sp>
      <p:sp>
        <p:nvSpPr>
          <p:cNvPr id="625" name="Brödtext nivå ett…"/>
          <p:cNvSpPr>
            <a:spLocks noGrp="1"/>
          </p:cNvSpPr>
          <p:nvPr>
            <p:ph type="body" sz="quarter" idx="1"/>
          </p:nvPr>
        </p:nvSpPr>
        <p:spPr>
          <a:xfrm>
            <a:off x="989541" y="3894666"/>
            <a:ext cx="8180917" cy="666751"/>
          </a:xfrm>
          <a:prstGeom prst="rect">
            <a:avLst/>
          </a:prstGeom>
        </p:spPr>
        <p:txBody>
          <a:bodyPr lIns="21166" tIns="21166" rIns="21166" bIns="21166" anchor="t"/>
          <a:lstStyle>
            <a:lvl1pPr marL="0" indent="0" algn="ctr" defTabSz="644921">
              <a:lnSpc>
                <a:spcPct val="100000"/>
              </a:lnSpc>
              <a:spcBef>
                <a:spcPts val="0"/>
              </a:spcBef>
              <a:buSzTx/>
              <a:buNone/>
              <a:tabLst/>
              <a:defRPr sz="2400"/>
            </a:lvl1pPr>
            <a:lvl2pPr marL="0" indent="0" algn="ctr" defTabSz="644921">
              <a:lnSpc>
                <a:spcPct val="100000"/>
              </a:lnSpc>
              <a:spcBef>
                <a:spcPts val="0"/>
              </a:spcBef>
              <a:buSzTx/>
              <a:buNone/>
              <a:tabLst/>
              <a:defRPr sz="2400"/>
            </a:lvl2pPr>
            <a:lvl3pPr marL="0" indent="0" algn="ctr" defTabSz="644921">
              <a:lnSpc>
                <a:spcPct val="100000"/>
              </a:lnSpc>
              <a:spcBef>
                <a:spcPts val="0"/>
              </a:spcBef>
              <a:buSzTx/>
              <a:buNone/>
              <a:tabLst/>
              <a:defRPr sz="2400"/>
            </a:lvl3pPr>
            <a:lvl4pPr marL="0" indent="0" algn="ctr" defTabSz="644921">
              <a:lnSpc>
                <a:spcPct val="100000"/>
              </a:lnSpc>
              <a:spcBef>
                <a:spcPts val="0"/>
              </a:spcBef>
              <a:buSzTx/>
              <a:buNone/>
              <a:tabLst/>
              <a:defRPr sz="2400"/>
            </a:lvl4pPr>
            <a:lvl5pPr marL="0" indent="0" algn="ctr" defTabSz="644921">
              <a:lnSpc>
                <a:spcPct val="100000"/>
              </a:lnSpc>
              <a:spcBef>
                <a:spcPts val="0"/>
              </a:spcBef>
              <a:buSzTx/>
              <a:buNone/>
              <a:tabLst/>
              <a:defRPr sz="2400"/>
            </a:lvl5pPr>
          </a:lstStyle>
          <a:p>
            <a:r>
              <a:t>Brödtext nivå ett</a:t>
            </a:r>
          </a:p>
          <a:p>
            <a:pPr lvl="1"/>
            <a:r>
              <a:t>Brödtext nivå två</a:t>
            </a:r>
          </a:p>
          <a:p>
            <a:pPr lvl="2"/>
            <a:r>
              <a:t>Brödtext nivå tre</a:t>
            </a:r>
          </a:p>
          <a:p>
            <a:pPr lvl="3"/>
            <a:r>
              <a:t>Brödtext nivå fyra</a:t>
            </a:r>
          </a:p>
          <a:p>
            <a:pPr lvl="4"/>
            <a:r>
              <a:t>Brödtext nivå fem</a:t>
            </a:r>
          </a:p>
        </p:txBody>
      </p:sp>
      <p:sp>
        <p:nvSpPr>
          <p:cNvPr id="626" name="Diabildsnummer"/>
          <p:cNvSpPr>
            <a:spLocks noGrp="1"/>
          </p:cNvSpPr>
          <p:nvPr>
            <p:ph type="sldNum" sz="quarter" idx="2"/>
          </p:nvPr>
        </p:nvSpPr>
        <p:spPr>
          <a:xfrm>
            <a:off x="4981045" y="6408208"/>
            <a:ext cx="182035" cy="182035"/>
          </a:xfrm>
          <a:prstGeom prst="rect">
            <a:avLst/>
          </a:prstGeom>
        </p:spPr>
        <p:txBody>
          <a:bodyPr lIns="21166" tIns="21166" rIns="21166" bIns="21166"/>
          <a:lstStyle>
            <a:lvl1pPr defTabSz="644921">
              <a:lnSpc>
                <a:spcPct val="100000"/>
              </a:lnSpc>
              <a:tabLst/>
              <a:defRPr sz="1000"/>
            </a:lvl1p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itel och undertext (kopia) 1">
    <p:spTree>
      <p:nvGrpSpPr>
        <p:cNvPr id="1" name=""/>
        <p:cNvGrpSpPr/>
        <p:nvPr/>
      </p:nvGrpSpPr>
      <p:grpSpPr>
        <a:xfrm>
          <a:off x="0" y="0"/>
          <a:ext cx="0" cy="0"/>
          <a:chOff x="0" y="0"/>
          <a:chExt cx="0" cy="0"/>
        </a:xfrm>
      </p:grpSpPr>
      <p:sp>
        <p:nvSpPr>
          <p:cNvPr id="633" name="Titeltext"/>
          <p:cNvSpPr>
            <a:spLocks noGrp="1"/>
          </p:cNvSpPr>
          <p:nvPr>
            <p:ph type="title"/>
          </p:nvPr>
        </p:nvSpPr>
        <p:spPr>
          <a:xfrm>
            <a:off x="724296" y="1279921"/>
            <a:ext cx="8711408" cy="2579689"/>
          </a:xfrm>
          <a:prstGeom prst="rect">
            <a:avLst/>
          </a:prstGeom>
        </p:spPr>
        <p:txBody>
          <a:bodyPr lIns="39687" tIns="39687" rIns="39687" bIns="39687" anchor="b"/>
          <a:lstStyle>
            <a:lvl1pPr defTabSz="456406">
              <a:lnSpc>
                <a:spcPct val="100000"/>
              </a:lnSpc>
              <a:spcBef>
                <a:spcPts val="0"/>
              </a:spcBef>
              <a:tabLst/>
            </a:lvl1pPr>
          </a:lstStyle>
          <a:p>
            <a:r>
              <a:t>Titeltext</a:t>
            </a:r>
          </a:p>
        </p:txBody>
      </p:sp>
      <p:sp>
        <p:nvSpPr>
          <p:cNvPr id="634" name="Brödtext nivå ett…"/>
          <p:cNvSpPr>
            <a:spLocks noGrp="1"/>
          </p:cNvSpPr>
          <p:nvPr>
            <p:ph type="body" sz="quarter" idx="1"/>
          </p:nvPr>
        </p:nvSpPr>
        <p:spPr>
          <a:xfrm>
            <a:off x="724296" y="3919140"/>
            <a:ext cx="8711408" cy="883048"/>
          </a:xfrm>
          <a:prstGeom prst="rect">
            <a:avLst/>
          </a:prstGeom>
        </p:spPr>
        <p:txBody>
          <a:bodyPr lIns="39687" tIns="39687" rIns="39687" bIns="39687" anchor="t"/>
          <a:lstStyle>
            <a:lvl1pPr marL="0" indent="0" algn="ctr" defTabSz="456406">
              <a:lnSpc>
                <a:spcPct val="100000"/>
              </a:lnSpc>
              <a:spcBef>
                <a:spcPts val="0"/>
              </a:spcBef>
              <a:buSzTx/>
              <a:buNone/>
              <a:tabLst/>
              <a:defRPr sz="2600"/>
            </a:lvl1pPr>
            <a:lvl2pPr marL="0" indent="0" algn="ctr" defTabSz="456406">
              <a:lnSpc>
                <a:spcPct val="100000"/>
              </a:lnSpc>
              <a:spcBef>
                <a:spcPts val="0"/>
              </a:spcBef>
              <a:buSzTx/>
              <a:buNone/>
              <a:tabLst/>
              <a:defRPr sz="2600"/>
            </a:lvl2pPr>
            <a:lvl3pPr marL="0" indent="0" algn="ctr" defTabSz="456406">
              <a:lnSpc>
                <a:spcPct val="100000"/>
              </a:lnSpc>
              <a:spcBef>
                <a:spcPts val="0"/>
              </a:spcBef>
              <a:buSzTx/>
              <a:buNone/>
              <a:tabLst/>
              <a:defRPr sz="2600"/>
            </a:lvl3pPr>
            <a:lvl4pPr marL="0" indent="0" algn="ctr" defTabSz="456406">
              <a:lnSpc>
                <a:spcPct val="100000"/>
              </a:lnSpc>
              <a:spcBef>
                <a:spcPts val="0"/>
              </a:spcBef>
              <a:buSzTx/>
              <a:buNone/>
              <a:tabLst/>
              <a:defRPr sz="2600"/>
            </a:lvl4pPr>
            <a:lvl5pPr marL="0" indent="0" algn="ctr" defTabSz="456406">
              <a:lnSpc>
                <a:spcPct val="100000"/>
              </a:lnSpc>
              <a:spcBef>
                <a:spcPts val="0"/>
              </a:spcBef>
              <a:buSzTx/>
              <a:buNone/>
              <a:tabLst/>
              <a:defRPr sz="2600"/>
            </a:lvl5pPr>
          </a:lstStyle>
          <a:p>
            <a:r>
              <a:t>Brödtext nivå ett</a:t>
            </a:r>
          </a:p>
          <a:p>
            <a:pPr lvl="1"/>
            <a:r>
              <a:t>Brödtext nivå två</a:t>
            </a:r>
          </a:p>
          <a:p>
            <a:pPr lvl="2"/>
            <a:r>
              <a:t>Brödtext nivå tre</a:t>
            </a:r>
          </a:p>
          <a:p>
            <a:pPr lvl="3"/>
            <a:r>
              <a:t>Brödtext nivå fyra</a:t>
            </a:r>
          </a:p>
          <a:p>
            <a:pPr lvl="4"/>
            <a:r>
              <a:t>Brödtext nivå fem</a:t>
            </a:r>
          </a:p>
        </p:txBody>
      </p:sp>
      <p:sp>
        <p:nvSpPr>
          <p:cNvPr id="635" name="Diabildsnummer"/>
          <p:cNvSpPr>
            <a:spLocks noGrp="1"/>
          </p:cNvSpPr>
          <p:nvPr>
            <p:ph type="sldNum" sz="quarter" idx="2"/>
          </p:nvPr>
        </p:nvSpPr>
        <p:spPr>
          <a:xfrm>
            <a:off x="4954455" y="7262812"/>
            <a:ext cx="244476" cy="257176"/>
          </a:xfrm>
          <a:prstGeom prst="rect">
            <a:avLst/>
          </a:prstGeom>
        </p:spPr>
        <p:txBody>
          <a:bodyPr lIns="39687" tIns="39687" rIns="39687" bIns="39687"/>
          <a:lstStyle>
            <a:lvl1pPr defTabSz="456406">
              <a:lnSpc>
                <a:spcPct val="100000"/>
              </a:lnSpc>
              <a:tabLst/>
              <a:defRPr sz="1200"/>
            </a:lvl1p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Default - Rubrik och innehåll">
    <p:spTree>
      <p:nvGrpSpPr>
        <p:cNvPr id="1" name=""/>
        <p:cNvGrpSpPr/>
        <p:nvPr/>
      </p:nvGrpSpPr>
      <p:grpSpPr>
        <a:xfrm>
          <a:off x="0" y="0"/>
          <a:ext cx="0" cy="0"/>
          <a:chOff x="0" y="0"/>
          <a:chExt cx="0" cy="0"/>
        </a:xfrm>
      </p:grpSpPr>
      <p:pic>
        <p:nvPicPr>
          <p:cNvPr id="642" name="Esam_rgb.png" descr="Esam_rgb.png"/>
          <p:cNvPicPr>
            <a:picLocks noChangeAspect="1"/>
          </p:cNvPicPr>
          <p:nvPr/>
        </p:nvPicPr>
        <p:blipFill>
          <a:blip r:embed="rId2">
            <a:extLst/>
          </a:blip>
          <a:stretch>
            <a:fillRect/>
          </a:stretch>
        </p:blipFill>
        <p:spPr>
          <a:xfrm>
            <a:off x="177800" y="454157"/>
            <a:ext cx="1778001" cy="462360"/>
          </a:xfrm>
          <a:prstGeom prst="rect">
            <a:avLst/>
          </a:prstGeom>
          <a:ln w="12700">
            <a:miter lim="400000"/>
          </a:ln>
        </p:spPr>
      </p:pic>
      <p:sp>
        <p:nvSpPr>
          <p:cNvPr id="643" name="www.esam.se"/>
          <p:cNvSpPr/>
          <p:nvPr/>
        </p:nvSpPr>
        <p:spPr>
          <a:xfrm>
            <a:off x="263260" y="7291211"/>
            <a:ext cx="1070795" cy="1905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defTabSz="396875">
              <a:lnSpc>
                <a:spcPct val="30000"/>
              </a:lnSpc>
              <a:buClr>
                <a:srgbClr val="000000"/>
              </a:buClr>
              <a:buFont typeface="Lucida Grande"/>
              <a:tabLst>
                <a:tab pos="152400" algn="l"/>
                <a:tab pos="304800" algn="l"/>
                <a:tab pos="457200" algn="l"/>
                <a:tab pos="622300" algn="l"/>
                <a:tab pos="762000" algn="l"/>
                <a:tab pos="927100" algn="l"/>
                <a:tab pos="1079500" algn="l"/>
                <a:tab pos="1244600" algn="l"/>
                <a:tab pos="1397000" algn="l"/>
                <a:tab pos="1549400" algn="l"/>
                <a:tab pos="1714500" algn="l"/>
                <a:tab pos="1866900" algn="l"/>
              </a:tabLst>
              <a:defRPr sz="1000" b="1" u="sng">
                <a:solidFill>
                  <a:srgbClr val="00A8AA"/>
                </a:solidFill>
                <a:uFill>
                  <a:solidFill>
                    <a:srgbClr val="00A8AA"/>
                  </a:solidFill>
                </a:uFill>
                <a:latin typeface="Lucida Grande"/>
                <a:ea typeface="Lucida Grande"/>
                <a:cs typeface="Lucida Grande"/>
                <a:sym typeface="Lucida Grande"/>
                <a:hlinkClick r:id="rId3"/>
              </a:defRPr>
            </a:lvl1pPr>
          </a:lstStyle>
          <a:p>
            <a:pPr>
              <a:defRPr sz="2800" b="0" u="none">
                <a:solidFill>
                  <a:srgbClr val="000000"/>
                </a:solidFill>
                <a:uFill>
                  <a:solidFill>
                    <a:srgbClr val="000000"/>
                  </a:solidFill>
                </a:uFill>
                <a:latin typeface="+mj-lt"/>
                <a:ea typeface="+mj-ea"/>
                <a:cs typeface="+mj-cs"/>
                <a:sym typeface="Gill Sans"/>
              </a:defRPr>
            </a:pPr>
            <a:r>
              <a:rPr sz="1000" b="1" u="sng">
                <a:solidFill>
                  <a:srgbClr val="00A8AA"/>
                </a:solidFill>
                <a:uFill>
                  <a:solidFill>
                    <a:srgbClr val="00A8AA"/>
                  </a:solidFill>
                </a:uFill>
                <a:latin typeface="Lucida Grande"/>
                <a:ea typeface="Lucida Grande"/>
                <a:cs typeface="Lucida Grande"/>
                <a:sym typeface="Lucida Grande"/>
                <a:hlinkClick r:id="rId3"/>
              </a:rPr>
              <a:t>www.esam.se</a:t>
            </a:r>
          </a:p>
        </p:txBody>
      </p:sp>
      <p:sp>
        <p:nvSpPr>
          <p:cNvPr id="644" name="Linje"/>
          <p:cNvSpPr/>
          <p:nvPr/>
        </p:nvSpPr>
        <p:spPr>
          <a:xfrm>
            <a:off x="242754" y="1066800"/>
            <a:ext cx="9642080" cy="0"/>
          </a:xfrm>
          <a:prstGeom prst="line">
            <a:avLst/>
          </a:prstGeom>
          <a:ln w="25400">
            <a:solidFill>
              <a:srgbClr val="C0CF6C"/>
            </a:solidFill>
            <a:miter lim="400000"/>
          </a:ln>
        </p:spPr>
        <p:txBody>
          <a:bodyPr lIns="50800" tIns="50800" rIns="50800" bIns="50800" anchor="ctr"/>
          <a:lstStyle/>
          <a:p>
            <a:pPr defTabSz="357187">
              <a:defRPr sz="1000"/>
            </a:pPr>
            <a:endParaRPr/>
          </a:p>
        </p:txBody>
      </p:sp>
      <p:sp>
        <p:nvSpPr>
          <p:cNvPr id="645" name="KONSULTER FÖR HÅLLBAR UTVECKLING"/>
          <p:cNvSpPr/>
          <p:nvPr/>
        </p:nvSpPr>
        <p:spPr>
          <a:xfrm>
            <a:off x="7378898" y="497840"/>
            <a:ext cx="1930202" cy="3505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396875">
              <a:lnSpc>
                <a:spcPct val="130000"/>
              </a:lnSpc>
              <a:buClr>
                <a:srgbClr val="000000"/>
              </a:buClr>
              <a:buFont typeface="Lucida Grande"/>
              <a:tabLst>
                <a:tab pos="152400" algn="l"/>
                <a:tab pos="304800" algn="l"/>
                <a:tab pos="457200" algn="l"/>
                <a:tab pos="622300" algn="l"/>
                <a:tab pos="762000" algn="l"/>
                <a:tab pos="927100" algn="l"/>
                <a:tab pos="1079500" algn="l"/>
                <a:tab pos="1244600" algn="l"/>
                <a:tab pos="1397000" algn="l"/>
                <a:tab pos="1549400" algn="l"/>
                <a:tab pos="1714500" algn="l"/>
                <a:tab pos="1866900" algn="l"/>
              </a:tabLst>
              <a:defRPr sz="1000">
                <a:uFill>
                  <a:solidFill>
                    <a:srgbClr val="000000"/>
                  </a:solidFill>
                </a:uFill>
                <a:latin typeface="Lucida Grande"/>
                <a:ea typeface="Lucida Grande"/>
                <a:cs typeface="Lucida Grande"/>
                <a:sym typeface="Lucida Grande"/>
              </a:defRPr>
            </a:lvl1pPr>
          </a:lstStyle>
          <a:p>
            <a:pPr>
              <a:defRPr sz="2800"/>
            </a:pPr>
            <a:r>
              <a:rPr sz="1000"/>
              <a:t>KONSULTER FÖR HÅLLBAR UTVECKLING</a:t>
            </a:r>
          </a:p>
        </p:txBody>
      </p:sp>
      <p:pic>
        <p:nvPicPr>
          <p:cNvPr id="646" name="Esam_word.png" descr="Esam_word.png"/>
          <p:cNvPicPr>
            <a:picLocks noChangeAspect="1"/>
          </p:cNvPicPr>
          <p:nvPr/>
        </p:nvPicPr>
        <p:blipFill>
          <a:blip r:embed="rId4">
            <a:extLst/>
          </a:blip>
          <a:stretch>
            <a:fillRect/>
          </a:stretch>
        </p:blipFill>
        <p:spPr>
          <a:xfrm>
            <a:off x="9271000" y="533400"/>
            <a:ext cx="508000" cy="293279"/>
          </a:xfrm>
          <a:prstGeom prst="rect">
            <a:avLst/>
          </a:prstGeom>
          <a:ln w="12700">
            <a:miter lim="400000"/>
          </a:ln>
        </p:spPr>
      </p:pic>
      <p:sp>
        <p:nvSpPr>
          <p:cNvPr id="647" name="Titeltext"/>
          <p:cNvSpPr>
            <a:spLocks noGrp="1"/>
          </p:cNvSpPr>
          <p:nvPr>
            <p:ph type="title"/>
          </p:nvPr>
        </p:nvSpPr>
        <p:spPr>
          <a:xfrm>
            <a:off x="723900" y="0"/>
            <a:ext cx="8468469" cy="3848101"/>
          </a:xfrm>
          <a:prstGeom prst="rect">
            <a:avLst/>
          </a:prstGeom>
        </p:spPr>
        <p:txBody>
          <a:bodyPr lIns="50800" tIns="50800" rIns="50800" bIns="50800" anchor="b"/>
          <a:lstStyle>
            <a:lvl1pPr defTabSz="396875">
              <a:lnSpc>
                <a:spcPct val="100000"/>
              </a:lnSpc>
              <a:spcBef>
                <a:spcPts val="0"/>
              </a:spcBef>
              <a:tabLst/>
              <a:defRPr sz="6200">
                <a:uFill>
                  <a:solidFill>
                    <a:srgbClr val="000000"/>
                  </a:solidFill>
                </a:uFill>
              </a:defRPr>
            </a:lvl1pPr>
          </a:lstStyle>
          <a:p>
            <a:r>
              <a:t>Titeltext</a:t>
            </a:r>
          </a:p>
        </p:txBody>
      </p:sp>
      <p:sp>
        <p:nvSpPr>
          <p:cNvPr id="648" name="Brödtext nivå ett…"/>
          <p:cNvSpPr>
            <a:spLocks noGrp="1"/>
          </p:cNvSpPr>
          <p:nvPr>
            <p:ph type="body" idx="1"/>
          </p:nvPr>
        </p:nvSpPr>
        <p:spPr>
          <a:xfrm>
            <a:off x="723900" y="3924300"/>
            <a:ext cx="8712200" cy="3695700"/>
          </a:xfrm>
          <a:prstGeom prst="rect">
            <a:avLst/>
          </a:prstGeom>
        </p:spPr>
        <p:txBody>
          <a:bodyPr anchor="t"/>
          <a:lstStyle>
            <a:lvl1pPr marL="0" indent="0" algn="ctr" defTabSz="396875">
              <a:lnSpc>
                <a:spcPct val="100000"/>
              </a:lnSpc>
              <a:spcBef>
                <a:spcPts val="0"/>
              </a:spcBef>
              <a:buClr>
                <a:srgbClr val="000000"/>
              </a:buClr>
              <a:buSzTx/>
              <a:buNone/>
              <a:tabLst/>
              <a:defRPr sz="2400">
                <a:uFill>
                  <a:solidFill>
                    <a:srgbClr val="000000"/>
                  </a:solidFill>
                </a:uFill>
              </a:defRPr>
            </a:lvl1pPr>
            <a:lvl2pPr marL="0" indent="0" algn="ctr" defTabSz="396875">
              <a:lnSpc>
                <a:spcPct val="100000"/>
              </a:lnSpc>
              <a:spcBef>
                <a:spcPts val="0"/>
              </a:spcBef>
              <a:buClr>
                <a:srgbClr val="000000"/>
              </a:buClr>
              <a:buSzTx/>
              <a:buNone/>
              <a:tabLst/>
              <a:defRPr sz="2400">
                <a:uFill>
                  <a:solidFill>
                    <a:srgbClr val="000000"/>
                  </a:solidFill>
                </a:uFill>
              </a:defRPr>
            </a:lvl2pPr>
            <a:lvl3pPr marL="0" indent="0" algn="ctr" defTabSz="396875">
              <a:lnSpc>
                <a:spcPct val="100000"/>
              </a:lnSpc>
              <a:spcBef>
                <a:spcPts val="0"/>
              </a:spcBef>
              <a:buClr>
                <a:srgbClr val="000000"/>
              </a:buClr>
              <a:buSzTx/>
              <a:buNone/>
              <a:tabLst/>
              <a:defRPr sz="2400">
                <a:uFill>
                  <a:solidFill>
                    <a:srgbClr val="000000"/>
                  </a:solidFill>
                </a:uFill>
              </a:defRPr>
            </a:lvl3pPr>
            <a:lvl4pPr marL="0" indent="0" algn="ctr" defTabSz="396875">
              <a:lnSpc>
                <a:spcPct val="100000"/>
              </a:lnSpc>
              <a:spcBef>
                <a:spcPts val="0"/>
              </a:spcBef>
              <a:buClr>
                <a:srgbClr val="000000"/>
              </a:buClr>
              <a:buSzTx/>
              <a:buNone/>
              <a:tabLst/>
              <a:defRPr sz="2400">
                <a:uFill>
                  <a:solidFill>
                    <a:srgbClr val="000000"/>
                  </a:solidFill>
                </a:uFill>
              </a:defRPr>
            </a:lvl4pPr>
            <a:lvl5pPr marL="0" indent="0" algn="ctr" defTabSz="396875">
              <a:lnSpc>
                <a:spcPct val="100000"/>
              </a:lnSpc>
              <a:spcBef>
                <a:spcPts val="0"/>
              </a:spcBef>
              <a:buClr>
                <a:srgbClr val="000000"/>
              </a:buClr>
              <a:buSzTx/>
              <a:buNone/>
              <a:tabLst/>
              <a:defRPr sz="2400">
                <a:uFill>
                  <a:solidFill>
                    <a:srgbClr val="000000"/>
                  </a:solidFill>
                </a:u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649" name="Diabildsnummer"/>
          <p:cNvSpPr>
            <a:spLocks noGrp="1"/>
          </p:cNvSpPr>
          <p:nvPr>
            <p:ph type="sldNum" sz="quarter" idx="2"/>
          </p:nvPr>
        </p:nvSpPr>
        <p:spPr>
          <a:xfrm>
            <a:off x="9474199" y="7274983"/>
            <a:ext cx="177801" cy="177801"/>
          </a:xfrm>
          <a:prstGeom prst="rect">
            <a:avLst/>
          </a:prstGeom>
        </p:spPr>
        <p:txBody>
          <a:bodyPr lIns="50800" tIns="50800" rIns="50800" bIns="50800"/>
          <a:lstStyle>
            <a:lvl1pPr algn="r" defTabSz="396875">
              <a:lnSpc>
                <a:spcPct val="100000"/>
              </a:lnSpc>
              <a:tabLst/>
              <a:defRPr sz="500">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Default - Rubrik och innehåll">
    <p:spTree>
      <p:nvGrpSpPr>
        <p:cNvPr id="1" name=""/>
        <p:cNvGrpSpPr/>
        <p:nvPr/>
      </p:nvGrpSpPr>
      <p:grpSpPr>
        <a:xfrm>
          <a:off x="0" y="0"/>
          <a:ext cx="0" cy="0"/>
          <a:chOff x="0" y="0"/>
          <a:chExt cx="0" cy="0"/>
        </a:xfrm>
      </p:grpSpPr>
      <p:sp>
        <p:nvSpPr>
          <p:cNvPr id="656" name="www.esam.se"/>
          <p:cNvSpPr/>
          <p:nvPr/>
        </p:nvSpPr>
        <p:spPr>
          <a:xfrm>
            <a:off x="263260" y="7293791"/>
            <a:ext cx="1112104" cy="1905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defTabSz="506015">
              <a:lnSpc>
                <a:spcPct val="30000"/>
              </a:lnSpc>
              <a:buClr>
                <a:srgbClr val="000000"/>
              </a:buClr>
              <a:buFont typeface="Lucida Grande"/>
              <a:tabLst>
                <a:tab pos="190500" algn="l"/>
                <a:tab pos="393700" algn="l"/>
                <a:tab pos="584200" algn="l"/>
                <a:tab pos="787400" algn="l"/>
                <a:tab pos="990600" algn="l"/>
                <a:tab pos="1193800" algn="l"/>
                <a:tab pos="1397000" algn="l"/>
                <a:tab pos="1587500" algn="l"/>
                <a:tab pos="1790700" algn="l"/>
                <a:tab pos="1993900" algn="l"/>
                <a:tab pos="2184400" algn="l"/>
                <a:tab pos="2400300" algn="l"/>
              </a:tabLst>
              <a:defRPr b="1" u="sng">
                <a:solidFill>
                  <a:srgbClr val="00A8AA"/>
                </a:solidFill>
                <a:uFill>
                  <a:solidFill>
                    <a:srgbClr val="00A8AA"/>
                  </a:solidFill>
                </a:uFill>
                <a:latin typeface="Lucida Grande"/>
                <a:ea typeface="Lucida Grande"/>
                <a:cs typeface="Lucida Grande"/>
                <a:sym typeface="Lucida Grande"/>
                <a:hlinkClick r:id="rId2"/>
              </a:defRPr>
            </a:lvl1pPr>
          </a:lstStyle>
          <a:p>
            <a:pPr>
              <a:defRPr sz="2800" b="0" u="none">
                <a:solidFill>
                  <a:srgbClr val="000000"/>
                </a:solidFill>
                <a:uFill>
                  <a:solidFill>
                    <a:srgbClr val="000000"/>
                  </a:solidFill>
                </a:uFill>
                <a:latin typeface="+mj-lt"/>
                <a:ea typeface="+mj-ea"/>
                <a:cs typeface="+mj-cs"/>
                <a:sym typeface="Gill Sans"/>
              </a:defRPr>
            </a:pPr>
            <a:r>
              <a:rPr sz="1200" b="1" u="sng">
                <a:solidFill>
                  <a:srgbClr val="00A8AA"/>
                </a:solidFill>
                <a:uFill>
                  <a:solidFill>
                    <a:srgbClr val="00A8AA"/>
                  </a:solidFill>
                </a:uFill>
                <a:latin typeface="Lucida Grande"/>
                <a:ea typeface="Lucida Grande"/>
                <a:cs typeface="Lucida Grande"/>
                <a:sym typeface="Lucida Grande"/>
                <a:hlinkClick r:id="rId2"/>
              </a:rPr>
              <a:t>www.esam.se</a:t>
            </a:r>
          </a:p>
        </p:txBody>
      </p:sp>
      <p:pic>
        <p:nvPicPr>
          <p:cNvPr id="657" name="Esam_rgb.png" descr="Esam_rgb.png"/>
          <p:cNvPicPr>
            <a:picLocks noChangeAspect="1"/>
          </p:cNvPicPr>
          <p:nvPr/>
        </p:nvPicPr>
        <p:blipFill>
          <a:blip r:embed="rId3">
            <a:extLst/>
          </a:blip>
          <a:stretch>
            <a:fillRect/>
          </a:stretch>
        </p:blipFill>
        <p:spPr>
          <a:xfrm>
            <a:off x="257968" y="464067"/>
            <a:ext cx="1778001" cy="462190"/>
          </a:xfrm>
          <a:prstGeom prst="rect">
            <a:avLst/>
          </a:prstGeom>
          <a:ln w="12700">
            <a:miter lim="400000"/>
          </a:ln>
        </p:spPr>
      </p:pic>
      <p:sp>
        <p:nvSpPr>
          <p:cNvPr id="658" name="KONSULTER FÖR…"/>
          <p:cNvSpPr/>
          <p:nvPr/>
        </p:nvSpPr>
        <p:spPr>
          <a:xfrm>
            <a:off x="7897450" y="483283"/>
            <a:ext cx="1435159" cy="596901"/>
          </a:xfrm>
          <a:prstGeom prst="rect">
            <a:avLst/>
          </a:prstGeom>
          <a:ln w="12700">
            <a:miter lim="400000"/>
          </a:ln>
          <a:extLst>
            <a:ext uri="{C572A759-6A51-4108-AA02-DFA0A04FC94B}">
              <ma14:wrappingTextBoxFlag xmlns:ma14="http://schemas.microsoft.com/office/mac/drawingml/2011/main" xmlns="" val="1"/>
            </a:ext>
          </a:extLst>
        </p:spPr>
        <p:txBody>
          <a:bodyPr wrap="none" lIns="39687" tIns="39687" rIns="39687" bIns="39687" anchor="ctr">
            <a:spAutoFit/>
          </a:bodyPr>
          <a:lstStyle/>
          <a:p>
            <a:pPr algn="r" defTabSz="257968">
              <a:lnSpc>
                <a:spcPct val="30000"/>
              </a:lnSpc>
              <a:tabLst>
                <a:tab pos="190500" algn="l"/>
                <a:tab pos="393700" algn="l"/>
                <a:tab pos="584200" algn="l"/>
                <a:tab pos="787400" algn="l"/>
                <a:tab pos="990600" algn="l"/>
                <a:tab pos="1193800" algn="l"/>
                <a:tab pos="1397000" algn="l"/>
                <a:tab pos="1587500" algn="l"/>
                <a:tab pos="1790700" algn="l"/>
                <a:tab pos="1993900" algn="l"/>
                <a:tab pos="2197100" algn="l"/>
                <a:tab pos="2387600" algn="l"/>
              </a:tabLst>
              <a:defRPr sz="1000">
                <a:latin typeface="TheSans Light Plain"/>
                <a:ea typeface="TheSans Light Plain"/>
                <a:cs typeface="TheSans Light Plain"/>
                <a:sym typeface="TheSans Light Plain"/>
              </a:defRPr>
            </a:pPr>
            <a:r>
              <a:t>KONSULTER FÖR </a:t>
            </a:r>
          </a:p>
          <a:p>
            <a:pPr algn="r" defTabSz="257968">
              <a:lnSpc>
                <a:spcPct val="30000"/>
              </a:lnSpc>
              <a:tabLst>
                <a:tab pos="190500" algn="l"/>
                <a:tab pos="393700" algn="l"/>
                <a:tab pos="584200" algn="l"/>
                <a:tab pos="787400" algn="l"/>
                <a:tab pos="990600" algn="l"/>
                <a:tab pos="1193800" algn="l"/>
                <a:tab pos="1397000" algn="l"/>
                <a:tab pos="1587500" algn="l"/>
                <a:tab pos="1790700" algn="l"/>
                <a:tab pos="1993900" algn="l"/>
                <a:tab pos="2197100" algn="l"/>
                <a:tab pos="2387600" algn="l"/>
              </a:tabLst>
              <a:defRPr sz="1000">
                <a:latin typeface="TheSans Light Plain"/>
                <a:ea typeface="TheSans Light Plain"/>
                <a:cs typeface="TheSans Light Plain"/>
                <a:sym typeface="TheSans Light Plain"/>
              </a:defRPr>
            </a:pPr>
            <a:r>
              <a:t>HÅLLBAR UTVECKLING</a:t>
            </a:r>
          </a:p>
        </p:txBody>
      </p:sp>
      <p:pic>
        <p:nvPicPr>
          <p:cNvPr id="659" name="Esam_word.png" descr="Esam_word.png"/>
          <p:cNvPicPr>
            <a:picLocks noChangeAspect="1"/>
          </p:cNvPicPr>
          <p:nvPr/>
        </p:nvPicPr>
        <p:blipFill>
          <a:blip r:embed="rId4">
            <a:extLst/>
          </a:blip>
          <a:stretch>
            <a:fillRect/>
          </a:stretch>
        </p:blipFill>
        <p:spPr>
          <a:xfrm>
            <a:off x="9455546" y="547762"/>
            <a:ext cx="515939" cy="297936"/>
          </a:xfrm>
          <a:prstGeom prst="rect">
            <a:avLst/>
          </a:prstGeom>
          <a:ln w="12700">
            <a:miter lim="400000"/>
          </a:ln>
        </p:spPr>
      </p:pic>
      <p:sp>
        <p:nvSpPr>
          <p:cNvPr id="660" name="Linje"/>
          <p:cNvSpPr/>
          <p:nvPr/>
        </p:nvSpPr>
        <p:spPr>
          <a:xfrm>
            <a:off x="257968" y="1061640"/>
            <a:ext cx="9644064" cy="281"/>
          </a:xfrm>
          <a:prstGeom prst="line">
            <a:avLst/>
          </a:prstGeom>
          <a:ln w="25400">
            <a:solidFill>
              <a:srgbClr val="C0CF6C"/>
            </a:solidFill>
            <a:miter lim="400000"/>
          </a:ln>
        </p:spPr>
        <p:txBody>
          <a:bodyPr lIns="39687" tIns="39687" rIns="39687" bIns="39687" anchor="ctr"/>
          <a:lstStyle/>
          <a:p>
            <a:pPr defTabSz="357187">
              <a:defRPr sz="900"/>
            </a:pPr>
            <a:endParaRPr/>
          </a:p>
        </p:txBody>
      </p:sp>
      <p:sp>
        <p:nvSpPr>
          <p:cNvPr id="661" name="Titeltext"/>
          <p:cNvSpPr>
            <a:spLocks noGrp="1"/>
          </p:cNvSpPr>
          <p:nvPr>
            <p:ph type="title"/>
          </p:nvPr>
        </p:nvSpPr>
        <p:spPr>
          <a:xfrm>
            <a:off x="724296" y="0"/>
            <a:ext cx="8711408" cy="3849688"/>
          </a:xfrm>
          <a:prstGeom prst="rect">
            <a:avLst/>
          </a:prstGeom>
        </p:spPr>
        <p:txBody>
          <a:bodyPr lIns="39687" tIns="39687" rIns="39687" bIns="39687" anchor="b"/>
          <a:lstStyle>
            <a:lvl1pPr defTabSz="506015">
              <a:lnSpc>
                <a:spcPct val="100000"/>
              </a:lnSpc>
              <a:spcBef>
                <a:spcPts val="0"/>
              </a:spcBef>
              <a:tabLst/>
              <a:defRPr>
                <a:uFill>
                  <a:solidFill>
                    <a:srgbClr val="000000"/>
                  </a:solidFill>
                </a:uFill>
              </a:defRPr>
            </a:lvl1pPr>
          </a:lstStyle>
          <a:p>
            <a:r>
              <a:t>Titeltext</a:t>
            </a:r>
          </a:p>
        </p:txBody>
      </p:sp>
      <p:sp>
        <p:nvSpPr>
          <p:cNvPr id="662" name="Brödtext nivå ett…"/>
          <p:cNvSpPr>
            <a:spLocks noGrp="1"/>
          </p:cNvSpPr>
          <p:nvPr>
            <p:ph type="body" idx="1"/>
          </p:nvPr>
        </p:nvSpPr>
        <p:spPr>
          <a:xfrm>
            <a:off x="724296" y="3919140"/>
            <a:ext cx="8711408" cy="3700860"/>
          </a:xfrm>
          <a:prstGeom prst="rect">
            <a:avLst/>
          </a:prstGeom>
        </p:spPr>
        <p:txBody>
          <a:bodyPr lIns="39687" tIns="39687" rIns="39687" bIns="39687" anchor="t"/>
          <a:lstStyle>
            <a:lvl1pPr marL="0" indent="0" algn="ctr" defTabSz="506015">
              <a:lnSpc>
                <a:spcPct val="100000"/>
              </a:lnSpc>
              <a:spcBef>
                <a:spcPts val="0"/>
              </a:spcBef>
              <a:buClr>
                <a:srgbClr val="000000"/>
              </a:buClr>
              <a:buSzTx/>
              <a:buNone/>
              <a:tabLst/>
              <a:defRPr sz="2600">
                <a:uFill>
                  <a:solidFill>
                    <a:srgbClr val="000000"/>
                  </a:solidFill>
                </a:uFill>
              </a:defRPr>
            </a:lvl1pPr>
            <a:lvl2pPr marL="0" indent="0" algn="ctr" defTabSz="506015">
              <a:lnSpc>
                <a:spcPct val="100000"/>
              </a:lnSpc>
              <a:spcBef>
                <a:spcPts val="0"/>
              </a:spcBef>
              <a:buClr>
                <a:srgbClr val="000000"/>
              </a:buClr>
              <a:buSzTx/>
              <a:buNone/>
              <a:tabLst/>
              <a:defRPr sz="2600">
                <a:uFill>
                  <a:solidFill>
                    <a:srgbClr val="000000"/>
                  </a:solidFill>
                </a:uFill>
              </a:defRPr>
            </a:lvl2pPr>
            <a:lvl3pPr marL="0" indent="0" algn="ctr" defTabSz="506015">
              <a:lnSpc>
                <a:spcPct val="100000"/>
              </a:lnSpc>
              <a:spcBef>
                <a:spcPts val="0"/>
              </a:spcBef>
              <a:buClr>
                <a:srgbClr val="000000"/>
              </a:buClr>
              <a:buSzTx/>
              <a:buNone/>
              <a:tabLst/>
              <a:defRPr sz="2600">
                <a:uFill>
                  <a:solidFill>
                    <a:srgbClr val="000000"/>
                  </a:solidFill>
                </a:uFill>
              </a:defRPr>
            </a:lvl3pPr>
            <a:lvl4pPr marL="0" indent="0" algn="ctr" defTabSz="506015">
              <a:lnSpc>
                <a:spcPct val="100000"/>
              </a:lnSpc>
              <a:spcBef>
                <a:spcPts val="0"/>
              </a:spcBef>
              <a:buClr>
                <a:srgbClr val="000000"/>
              </a:buClr>
              <a:buSzTx/>
              <a:buNone/>
              <a:tabLst/>
              <a:defRPr sz="2600">
                <a:uFill>
                  <a:solidFill>
                    <a:srgbClr val="000000"/>
                  </a:solidFill>
                </a:uFill>
              </a:defRPr>
            </a:lvl4pPr>
            <a:lvl5pPr marL="0" indent="0" algn="ctr" defTabSz="506015">
              <a:lnSpc>
                <a:spcPct val="100000"/>
              </a:lnSpc>
              <a:spcBef>
                <a:spcPts val="0"/>
              </a:spcBef>
              <a:buClr>
                <a:srgbClr val="000000"/>
              </a:buClr>
              <a:buSzTx/>
              <a:buNone/>
              <a:tabLst/>
              <a:defRPr sz="2600">
                <a:uFill>
                  <a:solidFill>
                    <a:srgbClr val="000000"/>
                  </a:solidFill>
                </a:u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663" name="Diabildsnummer"/>
          <p:cNvSpPr>
            <a:spLocks noGrp="1"/>
          </p:cNvSpPr>
          <p:nvPr>
            <p:ph type="sldNum" sz="quarter" idx="2"/>
          </p:nvPr>
        </p:nvSpPr>
        <p:spPr>
          <a:xfrm>
            <a:off x="9485709" y="7303161"/>
            <a:ext cx="168276" cy="168276"/>
          </a:xfrm>
          <a:prstGeom prst="rect">
            <a:avLst/>
          </a:prstGeom>
        </p:spPr>
        <p:txBody>
          <a:bodyPr lIns="39687" tIns="39687" rIns="39687" bIns="39687"/>
          <a:lstStyle>
            <a:lvl1pPr algn="r" defTabSz="506015">
              <a:lnSpc>
                <a:spcPct val="100000"/>
              </a:lnSpc>
              <a:tabLst/>
              <a:defRPr sz="600">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EBEBEB"/>
        </a:solidFill>
        <a:effectLst/>
      </p:bgPr>
    </p:bg>
    <p:spTree>
      <p:nvGrpSpPr>
        <p:cNvPr id="1" name=""/>
        <p:cNvGrpSpPr/>
        <p:nvPr/>
      </p:nvGrpSpPr>
      <p:grpSpPr>
        <a:xfrm>
          <a:off x="0" y="0"/>
          <a:ext cx="0" cy="0"/>
          <a:chOff x="0" y="0"/>
          <a:chExt cx="0" cy="0"/>
        </a:xfrm>
      </p:grpSpPr>
      <p:pic>
        <p:nvPicPr>
          <p:cNvPr id="60" name="White_photo-h.pdf" descr="White_photo-h.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61" name="Titeltext"/>
          <p:cNvSpPr>
            <a:spLocks noGrp="1"/>
          </p:cNvSpPr>
          <p:nvPr>
            <p:ph type="title"/>
          </p:nvPr>
        </p:nvSpPr>
        <p:spPr>
          <a:xfrm>
            <a:off x="990600" y="5753100"/>
            <a:ext cx="8178800" cy="1333500"/>
          </a:xfrm>
          <a:prstGeom prst="rect">
            <a:avLst/>
          </a:prstGeom>
        </p:spPr>
        <p:txBody>
          <a:bodyPr lIns="50800" tIns="50800" rIns="50800" bIns="50800" anchor="t"/>
          <a:lstStyle/>
          <a:p>
            <a:r>
              <a:t>Titeltext</a:t>
            </a:r>
          </a:p>
        </p:txBody>
      </p:sp>
      <p:sp>
        <p:nvSpPr>
          <p:cNvPr id="62"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Standardformgivning">
    <p:spTree>
      <p:nvGrpSpPr>
        <p:cNvPr id="1" name=""/>
        <p:cNvGrpSpPr/>
        <p:nvPr/>
      </p:nvGrpSpPr>
      <p:grpSpPr>
        <a:xfrm>
          <a:off x="0" y="0"/>
          <a:ext cx="0" cy="0"/>
          <a:chOff x="0" y="0"/>
          <a:chExt cx="0" cy="0"/>
        </a:xfrm>
      </p:grpSpPr>
      <p:sp>
        <p:nvSpPr>
          <p:cNvPr id="670" name="Titeltext"/>
          <p:cNvSpPr>
            <a:spLocks noGrp="1"/>
          </p:cNvSpPr>
          <p:nvPr>
            <p:ph type="title"/>
          </p:nvPr>
        </p:nvSpPr>
        <p:spPr>
          <a:xfrm>
            <a:off x="507999" y="102305"/>
            <a:ext cx="9144002" cy="1675695"/>
          </a:xfrm>
          <a:prstGeom prst="rect">
            <a:avLst/>
          </a:prstGeom>
        </p:spPr>
        <p:txBody>
          <a:bodyPr lIns="56444" tIns="56444" rIns="56444" bIns="56444"/>
          <a:lstStyle>
            <a:lvl1pPr marL="45155" marR="45155" defTabSz="1016000">
              <a:lnSpc>
                <a:spcPct val="100000"/>
              </a:lnSpc>
              <a:spcBef>
                <a:spcPts val="0"/>
              </a:spcBef>
              <a:tabLst/>
              <a:defRPr sz="4800">
                <a:uFill>
                  <a:solidFill>
                    <a:srgbClr val="000000"/>
                  </a:solidFill>
                </a:uFill>
                <a:latin typeface="Arial"/>
                <a:ea typeface="Arial"/>
                <a:cs typeface="Arial"/>
                <a:sym typeface="Arial"/>
              </a:defRPr>
            </a:lvl1pPr>
          </a:lstStyle>
          <a:p>
            <a:r>
              <a:t>Titeltext</a:t>
            </a:r>
          </a:p>
        </p:txBody>
      </p:sp>
      <p:sp>
        <p:nvSpPr>
          <p:cNvPr id="671" name="Brödtext nivå ett…"/>
          <p:cNvSpPr>
            <a:spLocks noGrp="1"/>
          </p:cNvSpPr>
          <p:nvPr>
            <p:ph type="body" idx="1"/>
          </p:nvPr>
        </p:nvSpPr>
        <p:spPr>
          <a:xfrm>
            <a:off x="507999" y="1778000"/>
            <a:ext cx="9144002" cy="5842001"/>
          </a:xfrm>
          <a:prstGeom prst="rect">
            <a:avLst/>
          </a:prstGeom>
        </p:spPr>
        <p:txBody>
          <a:bodyPr lIns="56444" tIns="56444" rIns="56444" bIns="56444" anchor="t"/>
          <a:lstStyle>
            <a:lvl1pPr marL="404971" marR="45155" indent="-364331" defTabSz="1016000">
              <a:lnSpc>
                <a:spcPct val="100000"/>
              </a:lnSpc>
              <a:spcBef>
                <a:spcPts val="800"/>
              </a:spcBef>
              <a:buSzPct val="100000"/>
              <a:tabLst/>
              <a:defRPr sz="3400">
                <a:uFill>
                  <a:solidFill>
                    <a:srgbClr val="000000"/>
                  </a:solidFill>
                </a:uFill>
                <a:latin typeface="Arial"/>
                <a:ea typeface="Arial"/>
                <a:cs typeface="Arial"/>
                <a:sym typeface="Arial"/>
              </a:defRPr>
            </a:lvl1pPr>
            <a:lvl2pPr marL="804000" marR="45155" indent="-306160" defTabSz="1016000">
              <a:lnSpc>
                <a:spcPct val="100000"/>
              </a:lnSpc>
              <a:spcBef>
                <a:spcPts val="700"/>
              </a:spcBef>
              <a:buSzPct val="100000"/>
              <a:buChar char="–"/>
              <a:tabLst/>
              <a:defRPr sz="3000">
                <a:uFill>
                  <a:solidFill>
                    <a:srgbClr val="000000"/>
                  </a:solidFill>
                </a:uFill>
                <a:latin typeface="Arial"/>
                <a:ea typeface="Arial"/>
                <a:cs typeface="Arial"/>
                <a:sym typeface="Arial"/>
              </a:defRPr>
            </a:lvl2pPr>
            <a:lvl3pPr marL="1202689" marR="45155" indent="-247650" defTabSz="1016000">
              <a:lnSpc>
                <a:spcPct val="100000"/>
              </a:lnSpc>
              <a:spcBef>
                <a:spcPts val="600"/>
              </a:spcBef>
              <a:buSzPct val="100000"/>
              <a:tabLst/>
              <a:defRPr sz="2600">
                <a:uFill>
                  <a:solidFill>
                    <a:srgbClr val="000000"/>
                  </a:solidFill>
                </a:uFill>
                <a:latin typeface="Arial"/>
                <a:ea typeface="Arial"/>
                <a:cs typeface="Arial"/>
                <a:sym typeface="Arial"/>
              </a:defRPr>
            </a:lvl3pPr>
            <a:lvl4pPr marL="1663700" marR="45155" indent="-251460" defTabSz="1016000">
              <a:lnSpc>
                <a:spcPct val="100000"/>
              </a:lnSpc>
              <a:spcBef>
                <a:spcPts val="500"/>
              </a:spcBef>
              <a:buSzPct val="100000"/>
              <a:buChar char="–"/>
              <a:tabLst/>
              <a:defRPr sz="2200">
                <a:uFill>
                  <a:solidFill>
                    <a:srgbClr val="000000"/>
                  </a:solidFill>
                </a:uFill>
                <a:latin typeface="Arial"/>
                <a:ea typeface="Arial"/>
                <a:cs typeface="Arial"/>
                <a:sym typeface="Arial"/>
              </a:defRPr>
            </a:lvl4pPr>
            <a:lvl5pPr marL="2120900" marR="45155" indent="-251460" defTabSz="1016000">
              <a:lnSpc>
                <a:spcPct val="100000"/>
              </a:lnSpc>
              <a:spcBef>
                <a:spcPts val="500"/>
              </a:spcBef>
              <a:buSzPct val="100000"/>
              <a:buChar char="»"/>
              <a:tabLst/>
              <a:defRPr sz="2200">
                <a:uFill>
                  <a:solidFill>
                    <a:srgbClr val="000000"/>
                  </a:solidFill>
                </a:uFill>
                <a:latin typeface="Arial"/>
                <a:ea typeface="Arial"/>
                <a:cs typeface="Arial"/>
                <a:sym typeface="Aria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672" name="Diabildsnummer"/>
          <p:cNvSpPr>
            <a:spLocks noGrp="1"/>
          </p:cNvSpPr>
          <p:nvPr>
            <p:ph type="sldNum" sz="quarter" idx="2"/>
          </p:nvPr>
        </p:nvSpPr>
        <p:spPr>
          <a:xfrm>
            <a:off x="8304988" y="6939139"/>
            <a:ext cx="323358" cy="310273"/>
          </a:xfrm>
          <a:prstGeom prst="rect">
            <a:avLst/>
          </a:prstGeom>
        </p:spPr>
        <p:txBody>
          <a:bodyPr lIns="56444" tIns="56444" rIns="56444" bIns="56444"/>
          <a:lstStyle>
            <a:lvl1pPr defTabSz="649111">
              <a:lnSpc>
                <a:spcPct val="100000"/>
              </a:lnSpc>
              <a:tabLst/>
              <a:defRPr>
                <a:uFill>
                  <a:solidFill>
                    <a:srgbClr val="000000"/>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Rubrik och innehåll">
    <p:spTree>
      <p:nvGrpSpPr>
        <p:cNvPr id="1" name=""/>
        <p:cNvGrpSpPr/>
        <p:nvPr/>
      </p:nvGrpSpPr>
      <p:grpSpPr>
        <a:xfrm>
          <a:off x="0" y="0"/>
          <a:ext cx="0" cy="0"/>
          <a:chOff x="0" y="0"/>
          <a:chExt cx="0" cy="0"/>
        </a:xfrm>
      </p:grpSpPr>
      <p:sp>
        <p:nvSpPr>
          <p:cNvPr id="679" name="Brödtext nivå ett…"/>
          <p:cNvSpPr>
            <a:spLocks noGrp="1"/>
          </p:cNvSpPr>
          <p:nvPr>
            <p:ph type="body" idx="1"/>
          </p:nvPr>
        </p:nvSpPr>
        <p:spPr>
          <a:xfrm>
            <a:off x="507999" y="2678376"/>
            <a:ext cx="8916500" cy="4000001"/>
          </a:xfrm>
          <a:prstGeom prst="rect">
            <a:avLst/>
          </a:prstGeom>
        </p:spPr>
        <p:txBody>
          <a:bodyPr anchor="t">
            <a:normAutofit/>
          </a:bodyPr>
          <a:lstStyle>
            <a:lvl1pPr marL="474951" indent="-384463" defTabSz="508000">
              <a:lnSpc>
                <a:spcPct val="100000"/>
              </a:lnSpc>
              <a:spcBef>
                <a:spcPts val="500"/>
              </a:spcBef>
              <a:buSzPct val="100000"/>
              <a:buFont typeface="Arial"/>
              <a:tabLst/>
              <a:defRPr sz="2400">
                <a:latin typeface="Arial"/>
                <a:ea typeface="Arial"/>
                <a:cs typeface="Arial"/>
                <a:sym typeface="Arial"/>
              </a:defRPr>
            </a:lvl1pPr>
            <a:lvl2pPr marL="768927" indent="-311727" defTabSz="508000">
              <a:lnSpc>
                <a:spcPct val="100000"/>
              </a:lnSpc>
              <a:spcBef>
                <a:spcPts val="500"/>
              </a:spcBef>
              <a:buSzPct val="100000"/>
              <a:buFont typeface="Arial"/>
              <a:buChar char="–"/>
              <a:tabLst/>
              <a:defRPr sz="2400">
                <a:latin typeface="Arial"/>
                <a:ea typeface="Arial"/>
                <a:cs typeface="Arial"/>
                <a:sym typeface="Arial"/>
              </a:defRPr>
            </a:lvl2pPr>
            <a:lvl3pPr marL="1163781" indent="-249381" defTabSz="508000">
              <a:lnSpc>
                <a:spcPct val="100000"/>
              </a:lnSpc>
              <a:spcBef>
                <a:spcPts val="500"/>
              </a:spcBef>
              <a:buSzPct val="100000"/>
              <a:buFont typeface="Arial"/>
              <a:tabLst/>
              <a:defRPr sz="2400">
                <a:latin typeface="Arial"/>
                <a:ea typeface="Arial"/>
                <a:cs typeface="Arial"/>
                <a:sym typeface="Arial"/>
              </a:defRPr>
            </a:lvl3pPr>
            <a:lvl4pPr marL="1620981" indent="-249381" defTabSz="508000">
              <a:lnSpc>
                <a:spcPct val="100000"/>
              </a:lnSpc>
              <a:spcBef>
                <a:spcPts val="500"/>
              </a:spcBef>
              <a:buSzPct val="100000"/>
              <a:buFont typeface="Arial"/>
              <a:buChar char="–"/>
              <a:tabLst/>
              <a:defRPr sz="2400">
                <a:latin typeface="Arial"/>
                <a:ea typeface="Arial"/>
                <a:cs typeface="Arial"/>
                <a:sym typeface="Arial"/>
              </a:defRPr>
            </a:lvl4pPr>
            <a:lvl5pPr marL="2078181" indent="-249381" defTabSz="508000">
              <a:lnSpc>
                <a:spcPct val="100000"/>
              </a:lnSpc>
              <a:spcBef>
                <a:spcPts val="500"/>
              </a:spcBef>
              <a:buSzPct val="100000"/>
              <a:buFont typeface="Arial"/>
              <a:buChar char="»"/>
              <a:tabLst/>
              <a:defRPr sz="2400">
                <a:latin typeface="Arial"/>
                <a:ea typeface="Arial"/>
                <a:cs typeface="Arial"/>
                <a:sym typeface="Aria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680" name="Titeltext"/>
          <p:cNvSpPr>
            <a:spLocks noGrp="1"/>
          </p:cNvSpPr>
          <p:nvPr>
            <p:ph type="title"/>
          </p:nvPr>
        </p:nvSpPr>
        <p:spPr>
          <a:xfrm>
            <a:off x="1536531" y="582682"/>
            <a:ext cx="7887968" cy="1406053"/>
          </a:xfrm>
          <a:prstGeom prst="rect">
            <a:avLst/>
          </a:prstGeom>
        </p:spPr>
        <p:txBody>
          <a:bodyPr lIns="50800" tIns="50800" rIns="50800" bIns="50800">
            <a:normAutofit/>
          </a:bodyPr>
          <a:lstStyle>
            <a:lvl1pPr algn="l" defTabSz="508000">
              <a:lnSpc>
                <a:spcPct val="100000"/>
              </a:lnSpc>
              <a:spcBef>
                <a:spcPts val="0"/>
              </a:spcBef>
              <a:tabLst/>
              <a:defRPr sz="4400">
                <a:latin typeface="Arial"/>
                <a:ea typeface="Arial"/>
                <a:cs typeface="Arial"/>
                <a:sym typeface="Arial"/>
              </a:defRPr>
            </a:lvl1pPr>
          </a:lstStyle>
          <a:p>
            <a:r>
              <a:t>Titeltext</a:t>
            </a:r>
          </a:p>
        </p:txBody>
      </p:sp>
      <p:pic>
        <p:nvPicPr>
          <p:cNvPr id="681" name="Esam_rgb.png" descr="Esam_rgb.png"/>
          <p:cNvPicPr>
            <a:picLocks noChangeAspect="1"/>
          </p:cNvPicPr>
          <p:nvPr/>
        </p:nvPicPr>
        <p:blipFill>
          <a:blip r:embed="rId2">
            <a:extLst/>
          </a:blip>
          <a:stretch>
            <a:fillRect/>
          </a:stretch>
        </p:blipFill>
        <p:spPr>
          <a:xfrm>
            <a:off x="88899" y="77113"/>
            <a:ext cx="1384302" cy="359849"/>
          </a:xfrm>
          <a:prstGeom prst="rect">
            <a:avLst/>
          </a:prstGeom>
          <a:ln w="12700">
            <a:miter lim="400000"/>
          </a:ln>
        </p:spPr>
      </p:pic>
      <p:sp>
        <p:nvSpPr>
          <p:cNvPr id="682" name="KONSULTER FÖR HÅLLBAR UTVECKLING"/>
          <p:cNvSpPr/>
          <p:nvPr/>
        </p:nvSpPr>
        <p:spPr>
          <a:xfrm>
            <a:off x="7075646" y="186098"/>
            <a:ext cx="2177588" cy="190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defTabSz="254000">
              <a:lnSpc>
                <a:spcPct val="30000"/>
              </a:lnSpc>
              <a:tabLst>
                <a:tab pos="190500" algn="l"/>
                <a:tab pos="393700" algn="l"/>
                <a:tab pos="596900" algn="l"/>
                <a:tab pos="787400" algn="l"/>
                <a:tab pos="990600" algn="l"/>
                <a:tab pos="1193800" algn="l"/>
                <a:tab pos="1397000" algn="l"/>
                <a:tab pos="1587500" algn="l"/>
                <a:tab pos="1790700" algn="l"/>
                <a:tab pos="1993900" algn="l"/>
                <a:tab pos="2197100" algn="l"/>
                <a:tab pos="2387600" algn="l"/>
              </a:tabLst>
              <a:defRPr sz="700">
                <a:latin typeface="TheSans Light Caps"/>
                <a:ea typeface="TheSans Light Caps"/>
                <a:cs typeface="TheSans Light Caps"/>
                <a:sym typeface="TheSans Light Caps"/>
              </a:defRPr>
            </a:lvl1pPr>
          </a:lstStyle>
          <a:p>
            <a:r>
              <a:t>KONSULTER FÖR HÅLLBAR UTVECKLING</a:t>
            </a:r>
          </a:p>
        </p:txBody>
      </p:sp>
      <p:pic>
        <p:nvPicPr>
          <p:cNvPr id="683" name="image3.png" descr="image3.png"/>
          <p:cNvPicPr>
            <a:picLocks noChangeAspect="1"/>
          </p:cNvPicPr>
          <p:nvPr/>
        </p:nvPicPr>
        <p:blipFill>
          <a:blip r:embed="rId3">
            <a:extLst/>
          </a:blip>
          <a:stretch>
            <a:fillRect/>
          </a:stretch>
        </p:blipFill>
        <p:spPr>
          <a:xfrm>
            <a:off x="9357122" y="131043"/>
            <a:ext cx="520701" cy="300611"/>
          </a:xfrm>
          <a:prstGeom prst="rect">
            <a:avLst/>
          </a:prstGeom>
          <a:ln w="12700">
            <a:miter lim="400000"/>
          </a:ln>
        </p:spPr>
      </p:pic>
      <p:sp>
        <p:nvSpPr>
          <p:cNvPr id="684" name="Linje"/>
          <p:cNvSpPr/>
          <p:nvPr/>
        </p:nvSpPr>
        <p:spPr>
          <a:xfrm>
            <a:off x="253999" y="584199"/>
            <a:ext cx="9639301" cy="281"/>
          </a:xfrm>
          <a:prstGeom prst="line">
            <a:avLst/>
          </a:prstGeom>
          <a:ln w="25400">
            <a:solidFill>
              <a:srgbClr val="C0CF6C"/>
            </a:solidFill>
            <a:miter lim="400000"/>
          </a:ln>
        </p:spPr>
        <p:txBody>
          <a:bodyPr lIns="50800" tIns="50800" rIns="50800" bIns="50800" anchor="ctr"/>
          <a:lstStyle/>
          <a:p>
            <a:pPr>
              <a:defRPr sz="1000"/>
            </a:pPr>
            <a:endParaRPr/>
          </a:p>
        </p:txBody>
      </p:sp>
      <p:sp>
        <p:nvSpPr>
          <p:cNvPr id="685" name="Diabildsnummer"/>
          <p:cNvSpPr>
            <a:spLocks noGrp="1"/>
          </p:cNvSpPr>
          <p:nvPr>
            <p:ph type="sldNum" sz="quarter" idx="2"/>
          </p:nvPr>
        </p:nvSpPr>
        <p:spPr>
          <a:xfrm>
            <a:off x="9542959" y="7011478"/>
            <a:ext cx="336154" cy="342901"/>
          </a:xfrm>
          <a:prstGeom prst="rect">
            <a:avLst/>
          </a:prstGeom>
        </p:spPr>
        <p:txBody>
          <a:bodyPr lIns="50800" tIns="50800" rIns="50800" bIns="50800" anchor="b"/>
          <a:lstStyle>
            <a:lvl1pPr algn="r" defTabSz="508000">
              <a:lnSpc>
                <a:spcPct val="100000"/>
              </a:lnSpc>
              <a:tabLst/>
              <a:defRPr sz="1600">
                <a:solidFill>
                  <a:srgbClr val="0050A5"/>
                </a:solidFill>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pic>
        <p:nvPicPr>
          <p:cNvPr id="692" name="Esam_rgb.png" descr="Esam_rgb.png"/>
          <p:cNvPicPr>
            <a:picLocks noChangeAspect="1"/>
          </p:cNvPicPr>
          <p:nvPr/>
        </p:nvPicPr>
        <p:blipFill>
          <a:blip r:embed="rId2">
            <a:extLst/>
          </a:blip>
          <a:stretch>
            <a:fillRect/>
          </a:stretch>
        </p:blipFill>
        <p:spPr>
          <a:xfrm>
            <a:off x="88899" y="77113"/>
            <a:ext cx="1384302" cy="359849"/>
          </a:xfrm>
          <a:prstGeom prst="rect">
            <a:avLst/>
          </a:prstGeom>
          <a:ln w="12700">
            <a:miter lim="400000"/>
          </a:ln>
        </p:spPr>
      </p:pic>
      <p:sp>
        <p:nvSpPr>
          <p:cNvPr id="693" name="KONSULTER FÖR HÅLLBAR UTVECKLING"/>
          <p:cNvSpPr/>
          <p:nvPr/>
        </p:nvSpPr>
        <p:spPr>
          <a:xfrm>
            <a:off x="7075646" y="186098"/>
            <a:ext cx="2177588" cy="190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defTabSz="254000">
              <a:lnSpc>
                <a:spcPct val="30000"/>
              </a:lnSpc>
              <a:tabLst>
                <a:tab pos="190500" algn="l"/>
                <a:tab pos="393700" algn="l"/>
                <a:tab pos="596900" algn="l"/>
                <a:tab pos="787400" algn="l"/>
                <a:tab pos="990600" algn="l"/>
                <a:tab pos="1193800" algn="l"/>
                <a:tab pos="1397000" algn="l"/>
                <a:tab pos="1587500" algn="l"/>
                <a:tab pos="1790700" algn="l"/>
                <a:tab pos="1993900" algn="l"/>
                <a:tab pos="2197100" algn="l"/>
                <a:tab pos="2387600" algn="l"/>
              </a:tabLst>
              <a:defRPr sz="700">
                <a:latin typeface="TheSans Light Caps"/>
                <a:ea typeface="TheSans Light Caps"/>
                <a:cs typeface="TheSans Light Caps"/>
                <a:sym typeface="TheSans Light Caps"/>
              </a:defRPr>
            </a:lvl1pPr>
          </a:lstStyle>
          <a:p>
            <a:r>
              <a:t>KONSULTER FÖR HÅLLBAR UTVECKLING</a:t>
            </a:r>
          </a:p>
        </p:txBody>
      </p:sp>
      <p:pic>
        <p:nvPicPr>
          <p:cNvPr id="694" name="image3.png" descr="image3.png"/>
          <p:cNvPicPr>
            <a:picLocks noChangeAspect="1"/>
          </p:cNvPicPr>
          <p:nvPr/>
        </p:nvPicPr>
        <p:blipFill>
          <a:blip r:embed="rId3">
            <a:extLst/>
          </a:blip>
          <a:stretch>
            <a:fillRect/>
          </a:stretch>
        </p:blipFill>
        <p:spPr>
          <a:xfrm>
            <a:off x="9357122" y="131043"/>
            <a:ext cx="520701" cy="300611"/>
          </a:xfrm>
          <a:prstGeom prst="rect">
            <a:avLst/>
          </a:prstGeom>
          <a:ln w="12700">
            <a:miter lim="400000"/>
          </a:ln>
        </p:spPr>
      </p:pic>
      <p:sp>
        <p:nvSpPr>
          <p:cNvPr id="695" name="Linje"/>
          <p:cNvSpPr/>
          <p:nvPr/>
        </p:nvSpPr>
        <p:spPr>
          <a:xfrm>
            <a:off x="253999" y="584199"/>
            <a:ext cx="9639301" cy="281"/>
          </a:xfrm>
          <a:prstGeom prst="line">
            <a:avLst/>
          </a:prstGeom>
          <a:ln w="25400">
            <a:solidFill>
              <a:srgbClr val="C0CF6C"/>
            </a:solidFill>
            <a:miter lim="400000"/>
          </a:ln>
        </p:spPr>
        <p:txBody>
          <a:bodyPr lIns="50800" tIns="50800" rIns="50800" bIns="50800" anchor="ctr"/>
          <a:lstStyle/>
          <a:p>
            <a:pPr>
              <a:defRPr sz="1000"/>
            </a:pPr>
            <a:endParaRPr/>
          </a:p>
        </p:txBody>
      </p:sp>
      <p:sp>
        <p:nvSpPr>
          <p:cNvPr id="696" name="Diabildsnummer"/>
          <p:cNvSpPr>
            <a:spLocks noGrp="1"/>
          </p:cNvSpPr>
          <p:nvPr>
            <p:ph type="sldNum" sz="quarter" idx="2"/>
          </p:nvPr>
        </p:nvSpPr>
        <p:spPr>
          <a:xfrm>
            <a:off x="9542959" y="7011478"/>
            <a:ext cx="336154" cy="342901"/>
          </a:xfrm>
          <a:prstGeom prst="rect">
            <a:avLst/>
          </a:prstGeom>
        </p:spPr>
        <p:txBody>
          <a:bodyPr lIns="50800" tIns="50800" rIns="50800" bIns="50800" anchor="b"/>
          <a:lstStyle>
            <a:lvl1pPr algn="r" defTabSz="508000">
              <a:lnSpc>
                <a:spcPct val="100000"/>
              </a:lnSpc>
              <a:tabLst/>
              <a:defRPr sz="1600">
                <a:solidFill>
                  <a:srgbClr val="0050A5"/>
                </a:solidFill>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703" name="Esam_rgb.png" descr="Esam_rgb.png"/>
          <p:cNvPicPr>
            <a:picLocks noChangeAspect="1"/>
          </p:cNvPicPr>
          <p:nvPr/>
        </p:nvPicPr>
        <p:blipFill>
          <a:blip r:embed="rId2">
            <a:extLst/>
          </a:blip>
          <a:stretch>
            <a:fillRect/>
          </a:stretch>
        </p:blipFill>
        <p:spPr>
          <a:xfrm>
            <a:off x="88899" y="77113"/>
            <a:ext cx="1384302" cy="359849"/>
          </a:xfrm>
          <a:prstGeom prst="rect">
            <a:avLst/>
          </a:prstGeom>
          <a:ln w="12700">
            <a:miter lim="400000"/>
          </a:ln>
        </p:spPr>
      </p:pic>
      <p:sp>
        <p:nvSpPr>
          <p:cNvPr id="704" name="KONSULTER FÖR HÅLLBAR UTVECKLING"/>
          <p:cNvSpPr/>
          <p:nvPr/>
        </p:nvSpPr>
        <p:spPr>
          <a:xfrm>
            <a:off x="7075646" y="186098"/>
            <a:ext cx="2177588" cy="190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defTabSz="254000">
              <a:lnSpc>
                <a:spcPct val="30000"/>
              </a:lnSpc>
              <a:tabLst>
                <a:tab pos="190500" algn="l"/>
                <a:tab pos="393700" algn="l"/>
                <a:tab pos="596900" algn="l"/>
                <a:tab pos="787400" algn="l"/>
                <a:tab pos="990600" algn="l"/>
                <a:tab pos="1193800" algn="l"/>
                <a:tab pos="1397000" algn="l"/>
                <a:tab pos="1587500" algn="l"/>
                <a:tab pos="1790700" algn="l"/>
                <a:tab pos="1993900" algn="l"/>
                <a:tab pos="2197100" algn="l"/>
                <a:tab pos="2387600" algn="l"/>
              </a:tabLst>
              <a:defRPr sz="700">
                <a:latin typeface="TheSans Light Caps"/>
                <a:ea typeface="TheSans Light Caps"/>
                <a:cs typeface="TheSans Light Caps"/>
                <a:sym typeface="TheSans Light Caps"/>
              </a:defRPr>
            </a:lvl1pPr>
          </a:lstStyle>
          <a:p>
            <a:r>
              <a:t>KONSULTER FÖR HÅLLBAR UTVECKLING</a:t>
            </a:r>
          </a:p>
        </p:txBody>
      </p:sp>
      <p:pic>
        <p:nvPicPr>
          <p:cNvPr id="705" name="image3.png" descr="image3.png"/>
          <p:cNvPicPr>
            <a:picLocks noChangeAspect="1"/>
          </p:cNvPicPr>
          <p:nvPr/>
        </p:nvPicPr>
        <p:blipFill>
          <a:blip r:embed="rId3">
            <a:extLst/>
          </a:blip>
          <a:stretch>
            <a:fillRect/>
          </a:stretch>
        </p:blipFill>
        <p:spPr>
          <a:xfrm>
            <a:off x="9357122" y="131043"/>
            <a:ext cx="520701" cy="300611"/>
          </a:xfrm>
          <a:prstGeom prst="rect">
            <a:avLst/>
          </a:prstGeom>
          <a:ln w="12700">
            <a:miter lim="400000"/>
          </a:ln>
        </p:spPr>
      </p:pic>
      <p:sp>
        <p:nvSpPr>
          <p:cNvPr id="706" name="Linje"/>
          <p:cNvSpPr/>
          <p:nvPr/>
        </p:nvSpPr>
        <p:spPr>
          <a:xfrm>
            <a:off x="253999" y="584199"/>
            <a:ext cx="9639301" cy="281"/>
          </a:xfrm>
          <a:prstGeom prst="line">
            <a:avLst/>
          </a:prstGeom>
          <a:ln w="25400">
            <a:solidFill>
              <a:srgbClr val="C0CF6C"/>
            </a:solidFill>
            <a:miter lim="400000"/>
          </a:ln>
        </p:spPr>
        <p:txBody>
          <a:bodyPr lIns="50800" tIns="50800" rIns="50800" bIns="50800" anchor="ctr"/>
          <a:lstStyle/>
          <a:p>
            <a:pPr>
              <a:defRPr sz="1000"/>
            </a:pPr>
            <a:endParaRPr/>
          </a:p>
        </p:txBody>
      </p:sp>
      <p:sp>
        <p:nvSpPr>
          <p:cNvPr id="707" name="Diabildsnummer"/>
          <p:cNvSpPr>
            <a:spLocks noGrp="1"/>
          </p:cNvSpPr>
          <p:nvPr>
            <p:ph type="sldNum" sz="quarter" idx="2"/>
          </p:nvPr>
        </p:nvSpPr>
        <p:spPr>
          <a:xfrm>
            <a:off x="4910666" y="6087682"/>
            <a:ext cx="2370668" cy="323553"/>
          </a:xfrm>
          <a:prstGeom prst="rect">
            <a:avLst/>
          </a:prstGeom>
        </p:spPr>
        <p:txBody>
          <a:bodyPr lIns="50800" tIns="50800" rIns="50800" bIns="50800" anchor="ctr"/>
          <a:lstStyle>
            <a:lvl1pPr algn="r" defTabSz="677333">
              <a:lnSpc>
                <a:spcPct val="100000"/>
              </a:lnSpc>
              <a:tabLst/>
              <a:defRPr sz="1600">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itle &amp; Bullets copy 15 (kopia)">
    <p:spTree>
      <p:nvGrpSpPr>
        <p:cNvPr id="1" name=""/>
        <p:cNvGrpSpPr/>
        <p:nvPr/>
      </p:nvGrpSpPr>
      <p:grpSpPr>
        <a:xfrm>
          <a:off x="0" y="0"/>
          <a:ext cx="0" cy="0"/>
          <a:chOff x="0" y="0"/>
          <a:chExt cx="0" cy="0"/>
        </a:xfrm>
      </p:grpSpPr>
      <p:sp>
        <p:nvSpPr>
          <p:cNvPr id="714" name="Titeltext"/>
          <p:cNvSpPr>
            <a:spLocks noGrp="1"/>
          </p:cNvSpPr>
          <p:nvPr>
            <p:ph type="title"/>
          </p:nvPr>
        </p:nvSpPr>
        <p:spPr>
          <a:xfrm>
            <a:off x="992187" y="198437"/>
            <a:ext cx="8165704" cy="1905001"/>
          </a:xfrm>
          <a:prstGeom prst="rect">
            <a:avLst/>
          </a:prstGeom>
        </p:spPr>
        <p:txBody>
          <a:bodyPr/>
          <a:lstStyle>
            <a:lvl1pPr defTabSz="456406">
              <a:lnSpc>
                <a:spcPts val="7200"/>
              </a:lnSpc>
              <a:defRPr sz="6000"/>
            </a:lvl1pPr>
          </a:lstStyle>
          <a:p>
            <a:r>
              <a:t>Titeltext</a:t>
            </a:r>
          </a:p>
        </p:txBody>
      </p:sp>
      <p:sp>
        <p:nvSpPr>
          <p:cNvPr id="715" name="Brödtext nivå ett…"/>
          <p:cNvSpPr>
            <a:spLocks noGrp="1"/>
          </p:cNvSpPr>
          <p:nvPr>
            <p:ph type="body" idx="1"/>
          </p:nvPr>
        </p:nvSpPr>
        <p:spPr>
          <a:xfrm>
            <a:off x="992187" y="2162968"/>
            <a:ext cx="8165704" cy="4474767"/>
          </a:xfrm>
          <a:prstGeom prst="rect">
            <a:avLst/>
          </a:prstGeom>
        </p:spPr>
        <p:txBody>
          <a:bodyPr lIns="39687" tIns="39687" rIns="39687" bIns="39687"/>
          <a:lstStyle>
            <a:lvl1pPr marL="744517" indent="-414317" defTabSz="456406">
              <a:lnSpc>
                <a:spcPts val="3300"/>
              </a:lnSpc>
              <a:spcBef>
                <a:spcPts val="2000"/>
              </a:spcBef>
              <a:defRPr sz="2800"/>
            </a:lvl1pPr>
            <a:lvl2pPr marL="1189017" indent="-414317" defTabSz="456406">
              <a:lnSpc>
                <a:spcPts val="3300"/>
              </a:lnSpc>
              <a:spcBef>
                <a:spcPts val="2000"/>
              </a:spcBef>
              <a:tabLst>
                <a:tab pos="1549400" algn="l"/>
              </a:tabLst>
              <a:defRPr sz="2800"/>
            </a:lvl2pPr>
            <a:lvl3pPr marL="1633517" indent="-414317" defTabSz="456406">
              <a:lnSpc>
                <a:spcPts val="3300"/>
              </a:lnSpc>
              <a:spcBef>
                <a:spcPts val="2000"/>
              </a:spcBef>
              <a:defRPr sz="2800"/>
            </a:lvl3pPr>
            <a:lvl4pPr marL="2078017" indent="-414317" defTabSz="456406">
              <a:lnSpc>
                <a:spcPts val="3300"/>
              </a:lnSpc>
              <a:spcBef>
                <a:spcPts val="2000"/>
              </a:spcBef>
              <a:defRPr sz="2800"/>
            </a:lvl4pPr>
            <a:lvl5pPr marL="2522517" indent="-414317" defTabSz="456406">
              <a:lnSpc>
                <a:spcPts val="3300"/>
              </a:lnSpc>
              <a:spcBef>
                <a:spcPts val="2000"/>
              </a:spcBef>
              <a:tabLst>
                <a:tab pos="2590800" algn="l"/>
              </a:tabLst>
              <a:defRPr sz="2800"/>
            </a:lvl5pPr>
          </a:lstStyle>
          <a:p>
            <a:r>
              <a:t>Brödtext nivå ett</a:t>
            </a:r>
          </a:p>
          <a:p>
            <a:pPr lvl="1"/>
            <a:r>
              <a:t>Brödtext nivå två</a:t>
            </a:r>
          </a:p>
          <a:p>
            <a:pPr lvl="2"/>
            <a:r>
              <a:t>Brödtext nivå tre</a:t>
            </a:r>
          </a:p>
          <a:p>
            <a:pPr lvl="3"/>
            <a:r>
              <a:t>Brödtext nivå fyra</a:t>
            </a:r>
          </a:p>
          <a:p>
            <a:pPr lvl="4"/>
            <a:r>
              <a:t>Brödtext nivå fem</a:t>
            </a:r>
          </a:p>
        </p:txBody>
      </p:sp>
      <p:sp>
        <p:nvSpPr>
          <p:cNvPr id="716" name="Diabildsnummer"/>
          <p:cNvSpPr>
            <a:spLocks noGrp="1"/>
          </p:cNvSpPr>
          <p:nvPr>
            <p:ph type="sldNum" sz="quarter" idx="2"/>
          </p:nvPr>
        </p:nvSpPr>
        <p:spPr>
          <a:xfrm>
            <a:off x="4971057" y="7262393"/>
            <a:ext cx="219076" cy="219076"/>
          </a:xfrm>
          <a:prstGeom prst="rect">
            <a:avLst/>
          </a:prstGeom>
        </p:spPr>
        <p:txBody>
          <a:bodyPr lIns="39687" tIns="39687" rIns="39687" bIns="39687"/>
          <a:lstStyle>
            <a:lvl1pPr defTabSz="456406">
              <a:lnSpc>
                <a:spcPts val="1200"/>
              </a:lnSpc>
              <a:tabLst>
                <a:tab pos="825500" algn="l"/>
              </a:tabLst>
              <a:defRPr sz="1000"/>
            </a:lvl1p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Rubrik och innehåll">
    <p:spTree>
      <p:nvGrpSpPr>
        <p:cNvPr id="1" name=""/>
        <p:cNvGrpSpPr/>
        <p:nvPr/>
      </p:nvGrpSpPr>
      <p:grpSpPr>
        <a:xfrm>
          <a:off x="0" y="0"/>
          <a:ext cx="0" cy="0"/>
          <a:chOff x="0" y="0"/>
          <a:chExt cx="0" cy="0"/>
        </a:xfrm>
      </p:grpSpPr>
      <p:sp>
        <p:nvSpPr>
          <p:cNvPr id="723" name="Brödtext nivå ett…"/>
          <p:cNvSpPr>
            <a:spLocks noGrp="1"/>
          </p:cNvSpPr>
          <p:nvPr>
            <p:ph type="body" idx="1"/>
          </p:nvPr>
        </p:nvSpPr>
        <p:spPr>
          <a:xfrm>
            <a:off x="507999" y="2678376"/>
            <a:ext cx="8916500" cy="4000001"/>
          </a:xfrm>
          <a:prstGeom prst="rect">
            <a:avLst/>
          </a:prstGeom>
        </p:spPr>
        <p:txBody>
          <a:bodyPr anchor="t">
            <a:normAutofit/>
          </a:bodyPr>
          <a:lstStyle>
            <a:lvl1pPr marL="474951" indent="-384463" defTabSz="508000">
              <a:lnSpc>
                <a:spcPct val="100000"/>
              </a:lnSpc>
              <a:spcBef>
                <a:spcPts val="500"/>
              </a:spcBef>
              <a:buSzPct val="100000"/>
              <a:buFont typeface="Arial"/>
              <a:tabLst/>
              <a:defRPr sz="2400">
                <a:latin typeface="Arial"/>
                <a:ea typeface="Arial"/>
                <a:cs typeface="Arial"/>
                <a:sym typeface="Arial"/>
              </a:defRPr>
            </a:lvl1pPr>
            <a:lvl2pPr marL="768927" indent="-311727" defTabSz="508000">
              <a:lnSpc>
                <a:spcPct val="100000"/>
              </a:lnSpc>
              <a:spcBef>
                <a:spcPts val="500"/>
              </a:spcBef>
              <a:buSzPct val="100000"/>
              <a:buFont typeface="Arial"/>
              <a:buChar char="–"/>
              <a:tabLst/>
              <a:defRPr sz="2400">
                <a:latin typeface="Arial"/>
                <a:ea typeface="Arial"/>
                <a:cs typeface="Arial"/>
                <a:sym typeface="Arial"/>
              </a:defRPr>
            </a:lvl2pPr>
            <a:lvl3pPr marL="1163781" indent="-249381" defTabSz="508000">
              <a:lnSpc>
                <a:spcPct val="100000"/>
              </a:lnSpc>
              <a:spcBef>
                <a:spcPts val="500"/>
              </a:spcBef>
              <a:buSzPct val="100000"/>
              <a:buFont typeface="Arial"/>
              <a:tabLst/>
              <a:defRPr sz="2400">
                <a:latin typeface="Arial"/>
                <a:ea typeface="Arial"/>
                <a:cs typeface="Arial"/>
                <a:sym typeface="Arial"/>
              </a:defRPr>
            </a:lvl3pPr>
            <a:lvl4pPr marL="1620981" indent="-249381" defTabSz="508000">
              <a:lnSpc>
                <a:spcPct val="100000"/>
              </a:lnSpc>
              <a:spcBef>
                <a:spcPts val="500"/>
              </a:spcBef>
              <a:buSzPct val="100000"/>
              <a:buFont typeface="Arial"/>
              <a:buChar char="–"/>
              <a:tabLst/>
              <a:defRPr sz="2400">
                <a:latin typeface="Arial"/>
                <a:ea typeface="Arial"/>
                <a:cs typeface="Arial"/>
                <a:sym typeface="Arial"/>
              </a:defRPr>
            </a:lvl4pPr>
            <a:lvl5pPr marL="2078181" indent="-249381" defTabSz="508000">
              <a:lnSpc>
                <a:spcPct val="100000"/>
              </a:lnSpc>
              <a:spcBef>
                <a:spcPts val="500"/>
              </a:spcBef>
              <a:buSzPct val="100000"/>
              <a:buFont typeface="Arial"/>
              <a:buChar char="»"/>
              <a:tabLst/>
              <a:defRPr sz="2400">
                <a:latin typeface="Arial"/>
                <a:ea typeface="Arial"/>
                <a:cs typeface="Arial"/>
                <a:sym typeface="Aria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724" name="Titeltext"/>
          <p:cNvSpPr>
            <a:spLocks noGrp="1"/>
          </p:cNvSpPr>
          <p:nvPr>
            <p:ph type="title"/>
          </p:nvPr>
        </p:nvSpPr>
        <p:spPr>
          <a:xfrm>
            <a:off x="1536531" y="582682"/>
            <a:ext cx="7887968" cy="1406053"/>
          </a:xfrm>
          <a:prstGeom prst="rect">
            <a:avLst/>
          </a:prstGeom>
        </p:spPr>
        <p:txBody>
          <a:bodyPr lIns="50800" tIns="50800" rIns="50800" bIns="50800">
            <a:normAutofit/>
          </a:bodyPr>
          <a:lstStyle>
            <a:lvl1pPr algn="l" defTabSz="508000">
              <a:lnSpc>
                <a:spcPct val="100000"/>
              </a:lnSpc>
              <a:spcBef>
                <a:spcPts val="0"/>
              </a:spcBef>
              <a:tabLst/>
              <a:defRPr sz="4400">
                <a:latin typeface="Arial"/>
                <a:ea typeface="Arial"/>
                <a:cs typeface="Arial"/>
                <a:sym typeface="Arial"/>
              </a:defRPr>
            </a:lvl1pPr>
          </a:lstStyle>
          <a:p>
            <a:r>
              <a:t>Titeltext</a:t>
            </a:r>
          </a:p>
        </p:txBody>
      </p:sp>
      <p:pic>
        <p:nvPicPr>
          <p:cNvPr id="725" name="Skärmavbild 2016-02-08 kl. 08.04.03.png" descr="Skärmavbild 2016-02-08 kl. 08.04.03.png"/>
          <p:cNvPicPr>
            <a:picLocks noChangeAspect="1"/>
          </p:cNvPicPr>
          <p:nvPr/>
        </p:nvPicPr>
        <p:blipFill>
          <a:blip r:embed="rId2">
            <a:extLst/>
          </a:blip>
          <a:stretch>
            <a:fillRect/>
          </a:stretch>
        </p:blipFill>
        <p:spPr>
          <a:xfrm>
            <a:off x="69608" y="75703"/>
            <a:ext cx="1235431" cy="747307"/>
          </a:xfrm>
          <a:prstGeom prst="rect">
            <a:avLst/>
          </a:prstGeom>
          <a:ln w="12700">
            <a:miter lim="400000"/>
          </a:ln>
        </p:spPr>
      </p:pic>
      <p:sp>
        <p:nvSpPr>
          <p:cNvPr id="726" name="Diabildsnummer"/>
          <p:cNvSpPr>
            <a:spLocks noGrp="1"/>
          </p:cNvSpPr>
          <p:nvPr>
            <p:ph type="sldNum" sz="quarter" idx="2"/>
          </p:nvPr>
        </p:nvSpPr>
        <p:spPr>
          <a:xfrm>
            <a:off x="9542959" y="7011478"/>
            <a:ext cx="336154" cy="342901"/>
          </a:xfrm>
          <a:prstGeom prst="rect">
            <a:avLst/>
          </a:prstGeom>
        </p:spPr>
        <p:txBody>
          <a:bodyPr lIns="50800" tIns="50800" rIns="50800" bIns="50800" anchor="b"/>
          <a:lstStyle>
            <a:lvl1pPr algn="r" defTabSz="508000">
              <a:lnSpc>
                <a:spcPct val="100000"/>
              </a:lnSpc>
              <a:tabLst/>
              <a:defRPr sz="1600">
                <a:solidFill>
                  <a:srgbClr val="0050A5"/>
                </a:solidFill>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Vertical">
    <p:bg>
      <p:bgPr>
        <a:solidFill>
          <a:srgbClr val="EBEBEB"/>
        </a:solidFill>
        <a:effectLst/>
      </p:bgPr>
    </p:bg>
    <p:spTree>
      <p:nvGrpSpPr>
        <p:cNvPr id="1" name=""/>
        <p:cNvGrpSpPr/>
        <p:nvPr/>
      </p:nvGrpSpPr>
      <p:grpSpPr>
        <a:xfrm>
          <a:off x="0" y="0"/>
          <a:ext cx="0" cy="0"/>
          <a:chOff x="0" y="0"/>
          <a:chExt cx="0" cy="0"/>
        </a:xfrm>
      </p:grpSpPr>
      <p:pic>
        <p:nvPicPr>
          <p:cNvPr id="69" name="White_photo-v.pdf" descr="White_photo-v.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Titeltext"/>
          <p:cNvSpPr>
            <a:spLocks noGrp="1"/>
          </p:cNvSpPr>
          <p:nvPr>
            <p:ph type="title"/>
          </p:nvPr>
        </p:nvSpPr>
        <p:spPr>
          <a:xfrm>
            <a:off x="444500" y="1104900"/>
            <a:ext cx="4635500" cy="2578100"/>
          </a:xfrm>
          <a:prstGeom prst="rect">
            <a:avLst/>
          </a:prstGeom>
        </p:spPr>
        <p:txBody>
          <a:bodyPr lIns="50800" tIns="50800" rIns="50800" bIns="50800" anchor="b"/>
          <a:lstStyle>
            <a:lvl1pPr>
              <a:lnSpc>
                <a:spcPts val="6400"/>
              </a:lnSpc>
              <a:defRPr sz="5400"/>
            </a:lvl1pPr>
          </a:lstStyle>
          <a:p>
            <a:r>
              <a:t>Titeltext</a:t>
            </a:r>
          </a:p>
        </p:txBody>
      </p:sp>
      <p:sp>
        <p:nvSpPr>
          <p:cNvPr id="71" name="Brödtext nivå ett…"/>
          <p:cNvSpPr>
            <a:spLocks noGrp="1"/>
          </p:cNvSpPr>
          <p:nvPr>
            <p:ph type="body" sz="quarter" idx="1"/>
          </p:nvPr>
        </p:nvSpPr>
        <p:spPr>
          <a:xfrm>
            <a:off x="444500" y="3746500"/>
            <a:ext cx="4635500" cy="2578100"/>
          </a:xfrm>
          <a:prstGeom prst="rect">
            <a:avLst/>
          </a:prstGeom>
        </p:spPr>
        <p:txBody>
          <a:bodyPr anchor="t"/>
          <a:lstStyle>
            <a:lvl1pPr marL="0" indent="0" algn="ctr">
              <a:lnSpc>
                <a:spcPts val="3100"/>
              </a:lnSpc>
              <a:spcBef>
                <a:spcPts val="200"/>
              </a:spcBef>
              <a:buSzTx/>
              <a:buNone/>
              <a:tabLst>
                <a:tab pos="952500" algn="l"/>
              </a:tabLst>
              <a:defRPr sz="2600"/>
            </a:lvl1pPr>
            <a:lvl2pPr marL="0" indent="0" algn="ctr">
              <a:lnSpc>
                <a:spcPts val="3100"/>
              </a:lnSpc>
              <a:spcBef>
                <a:spcPts val="200"/>
              </a:spcBef>
              <a:buSzTx/>
              <a:buNone/>
              <a:tabLst>
                <a:tab pos="952500" algn="l"/>
              </a:tabLst>
              <a:defRPr sz="2600"/>
            </a:lvl2pPr>
            <a:lvl3pPr marL="0" indent="0" algn="ctr">
              <a:lnSpc>
                <a:spcPts val="3100"/>
              </a:lnSpc>
              <a:spcBef>
                <a:spcPts val="200"/>
              </a:spcBef>
              <a:buSzTx/>
              <a:buNone/>
              <a:tabLst>
                <a:tab pos="952500" algn="l"/>
              </a:tabLst>
              <a:defRPr sz="2600"/>
            </a:lvl3pPr>
            <a:lvl4pPr marL="0" indent="0" algn="ctr">
              <a:lnSpc>
                <a:spcPts val="3100"/>
              </a:lnSpc>
              <a:spcBef>
                <a:spcPts val="200"/>
              </a:spcBef>
              <a:buSzTx/>
              <a:buNone/>
              <a:tabLst>
                <a:tab pos="952500" algn="l"/>
              </a:tabLst>
              <a:defRPr sz="2600"/>
            </a:lvl4pPr>
            <a:lvl5pPr marL="0" indent="0" algn="ctr">
              <a:lnSpc>
                <a:spcPts val="3100"/>
              </a:lnSpc>
              <a:spcBef>
                <a:spcPts val="200"/>
              </a:spcBef>
              <a:buSzTx/>
              <a:buNone/>
              <a:tabLst>
                <a:tab pos="952500" algn="l"/>
              </a:tabLst>
              <a:defRPr sz="2600"/>
            </a:lvl5pPr>
          </a:lstStyle>
          <a:p>
            <a:r>
              <a:t>Brödtext nivå ett</a:t>
            </a:r>
          </a:p>
          <a:p>
            <a:pPr lvl="1"/>
            <a:r>
              <a:t>Brödtext nivå två</a:t>
            </a:r>
          </a:p>
          <a:p>
            <a:pPr lvl="2"/>
            <a:r>
              <a:t>Brödtext nivå tre</a:t>
            </a:r>
          </a:p>
          <a:p>
            <a:pPr lvl="3"/>
            <a:r>
              <a:t>Brödtext nivå fyra</a:t>
            </a:r>
          </a:p>
          <a:p>
            <a:pPr lvl="4"/>
            <a:r>
              <a:t>Brödtext nivå fem</a:t>
            </a:r>
          </a:p>
        </p:txBody>
      </p:sp>
      <p:sp>
        <p:nvSpPr>
          <p:cNvPr id="72"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EBEBEB"/>
        </a:solidFill>
        <a:effectLst/>
      </p:bgPr>
    </p:bg>
    <p:spTree>
      <p:nvGrpSpPr>
        <p:cNvPr id="1" name=""/>
        <p:cNvGrpSpPr/>
        <p:nvPr/>
      </p:nvGrpSpPr>
      <p:grpSpPr>
        <a:xfrm>
          <a:off x="0" y="0"/>
          <a:ext cx="0" cy="0"/>
          <a:chOff x="0" y="0"/>
          <a:chExt cx="0" cy="0"/>
        </a:xfrm>
      </p:grpSpPr>
      <p:pic>
        <p:nvPicPr>
          <p:cNvPr id="79" name="White_photo-bullets.pdf" descr="White_photo-bullets.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0" name="Titeltext"/>
          <p:cNvSpPr>
            <a:spLocks noGrp="1"/>
          </p:cNvSpPr>
          <p:nvPr>
            <p:ph type="title"/>
          </p:nvPr>
        </p:nvSpPr>
        <p:spPr>
          <a:prstGeom prst="rect">
            <a:avLst/>
          </a:prstGeom>
        </p:spPr>
        <p:txBody>
          <a:bodyPr/>
          <a:lstStyle/>
          <a:p>
            <a:r>
              <a:t>Titeltext</a:t>
            </a:r>
          </a:p>
        </p:txBody>
      </p:sp>
      <p:sp>
        <p:nvSpPr>
          <p:cNvPr id="81" name="Brödtext nivå ett…"/>
          <p:cNvSpPr>
            <a:spLocks noGrp="1"/>
          </p:cNvSpPr>
          <p:nvPr>
            <p:ph type="body" sz="half" idx="1"/>
          </p:nvPr>
        </p:nvSpPr>
        <p:spPr>
          <a:xfrm>
            <a:off x="990600" y="2159000"/>
            <a:ext cx="3937000" cy="4470400"/>
          </a:xfrm>
          <a:prstGeom prst="rect">
            <a:avLst/>
          </a:prstGeom>
        </p:spPr>
        <p:txBody>
          <a:bodyPr/>
          <a:lstStyle>
            <a:lvl1pPr marL="641709" indent="-387709">
              <a:lnSpc>
                <a:spcPts val="2800"/>
              </a:lnSpc>
              <a:spcBef>
                <a:spcPts val="3100"/>
              </a:spcBef>
              <a:buSzPct val="171000"/>
              <a:tabLst>
                <a:tab pos="1143000" algn="l"/>
              </a:tabLst>
              <a:defRPr sz="2400"/>
            </a:lvl1pPr>
            <a:lvl2pPr marL="997309" indent="-387709">
              <a:lnSpc>
                <a:spcPts val="2800"/>
              </a:lnSpc>
              <a:spcBef>
                <a:spcPts val="3100"/>
              </a:spcBef>
              <a:buSzPct val="171000"/>
              <a:tabLst>
                <a:tab pos="1498600" algn="l"/>
              </a:tabLst>
              <a:defRPr sz="2400"/>
            </a:lvl2pPr>
            <a:lvl3pPr marL="1340209" indent="-387709">
              <a:lnSpc>
                <a:spcPts val="2800"/>
              </a:lnSpc>
              <a:spcBef>
                <a:spcPts val="3100"/>
              </a:spcBef>
              <a:buSzPct val="171000"/>
              <a:tabLst>
                <a:tab pos="1841500" algn="l"/>
              </a:tabLst>
              <a:defRPr sz="2400"/>
            </a:lvl3pPr>
            <a:lvl4pPr marL="1683109" indent="-387709">
              <a:lnSpc>
                <a:spcPts val="2800"/>
              </a:lnSpc>
              <a:spcBef>
                <a:spcPts val="3100"/>
              </a:spcBef>
              <a:buSzPct val="171000"/>
              <a:tabLst>
                <a:tab pos="2184400" algn="l"/>
              </a:tabLst>
              <a:defRPr sz="2400"/>
            </a:lvl4pPr>
            <a:lvl5pPr marL="2038709" indent="-387709">
              <a:lnSpc>
                <a:spcPts val="2800"/>
              </a:lnSpc>
              <a:spcBef>
                <a:spcPts val="3100"/>
              </a:spcBef>
              <a:buSzPct val="171000"/>
              <a:tabLst>
                <a:tab pos="2540000" algn="l"/>
              </a:tabLst>
              <a:defRPr sz="2400"/>
            </a:lvl5pPr>
          </a:lstStyle>
          <a:p>
            <a:r>
              <a:t>Brödtext nivå ett</a:t>
            </a:r>
          </a:p>
          <a:p>
            <a:pPr lvl="1"/>
            <a:r>
              <a:t>Brödtext nivå två</a:t>
            </a:r>
          </a:p>
          <a:p>
            <a:pPr lvl="2"/>
            <a:r>
              <a:t>Brödtext nivå tre</a:t>
            </a:r>
          </a:p>
          <a:p>
            <a:pPr lvl="3"/>
            <a:r>
              <a:t>Brödtext nivå fyra</a:t>
            </a:r>
          </a:p>
          <a:p>
            <a:pPr lvl="4"/>
            <a:r>
              <a:t>Brödtext nivå fem</a:t>
            </a:r>
          </a:p>
        </p:txBody>
      </p:sp>
      <p:sp>
        <p:nvSpPr>
          <p:cNvPr id="82"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rödtext nivå ett…"/>
          <p:cNvSpPr>
            <a:spLocks noGrp="1"/>
          </p:cNvSpPr>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2pPr>
              <a:tabLst>
                <a:tab pos="1562100" algn="l"/>
              </a:tabLst>
            </a:lvl2pPr>
            <a:lvl3pPr>
              <a:tabLst>
                <a:tab pos="1905000" algn="l"/>
              </a:tabLst>
            </a:lvl3pPr>
            <a:lvl4pPr>
              <a:tabLst>
                <a:tab pos="2247900" algn="l"/>
              </a:tabLst>
            </a:lvl4pPr>
            <a:lvl5pPr>
              <a:tabLst>
                <a:tab pos="2603500" algn="l"/>
              </a:tabLst>
            </a:lvl5pPr>
          </a:lstStyle>
          <a:p>
            <a:r>
              <a:t>Brödtext nivå ett</a:t>
            </a:r>
          </a:p>
          <a:p>
            <a:pPr lvl="1"/>
            <a:r>
              <a:t>Brödtext nivå två</a:t>
            </a:r>
          </a:p>
          <a:p>
            <a:pPr lvl="2"/>
            <a:r>
              <a:t>Brödtext nivå tre</a:t>
            </a:r>
          </a:p>
          <a:p>
            <a:pPr lvl="3"/>
            <a:r>
              <a:t>Brödtext nivå fyra</a:t>
            </a:r>
          </a:p>
          <a:p>
            <a:pPr lvl="4"/>
            <a:r>
              <a:t>Brödtext nivå fem</a:t>
            </a:r>
          </a:p>
        </p:txBody>
      </p:sp>
      <p:sp>
        <p:nvSpPr>
          <p:cNvPr id="3" name="Titeltext"/>
          <p:cNvSpPr>
            <a:spLocks noGrp="1"/>
          </p:cNvSpPr>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r>
              <a:t>Titeltext</a:t>
            </a:r>
          </a:p>
        </p:txBody>
      </p:sp>
      <p:sp>
        <p:nvSpPr>
          <p:cNvPr id="4" name="Diabildsnummer"/>
          <p:cNvSpPr>
            <a:spLocks noGrp="1"/>
          </p:cNvSpPr>
          <p:nvPr>
            <p:ph type="sldNum" sz="quarter" idx="2"/>
          </p:nvPr>
        </p:nvSpPr>
        <p:spPr>
          <a:xfrm>
            <a:off x="4940300" y="7245350"/>
            <a:ext cx="266700" cy="279400"/>
          </a:xfrm>
          <a:prstGeom prst="rect">
            <a:avLst/>
          </a:prstGeom>
          <a:ln w="12700">
            <a:miter lim="400000"/>
          </a:ln>
        </p:spPr>
        <p:txBody>
          <a:bodyPr wrap="none" lIns="38100" tIns="38100" rIns="38100" bIns="38100">
            <a:spAutoFit/>
          </a:bodyPr>
          <a:lstStyle>
            <a:lvl1pPr algn="ctr">
              <a:lnSpc>
                <a:spcPts val="1600"/>
              </a:lnSpc>
              <a:tabLst>
                <a:tab pos="838200" algn="l"/>
              </a:tabLst>
              <a:defRPr sz="1400">
                <a:latin typeface="+mj-lt"/>
                <a:ea typeface="+mj-ea"/>
                <a:cs typeface="+mj-cs"/>
                <a:sym typeface="Gill San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Lst>
  <p:transition spd="med"/>
  <p:txStyles>
    <p:titleStyle>
      <a:lvl1pPr marL="0" marR="0" indent="0" algn="ctr" defTabSz="457200" rtl="0" latinLnBrk="0">
        <a:lnSpc>
          <a:spcPts val="7600"/>
        </a:lnSpc>
        <a:spcBef>
          <a:spcPts val="200"/>
        </a:spcBef>
        <a:spcAft>
          <a:spcPts val="0"/>
        </a:spcAft>
        <a:buClrTx/>
        <a:buSzTx/>
        <a:buFontTx/>
        <a:buNone/>
        <a:tabLst>
          <a:tab pos="952500" algn="l"/>
        </a:tabLst>
        <a:defRPr sz="6400" b="0" i="0" u="none" strike="noStrike" cap="none" spc="0" baseline="0">
          <a:ln>
            <a:noFill/>
          </a:ln>
          <a:solidFill>
            <a:srgbClr val="000000"/>
          </a:solidFill>
          <a:uFillTx/>
          <a:latin typeface="+mj-lt"/>
          <a:ea typeface="+mj-ea"/>
          <a:cs typeface="+mj-cs"/>
          <a:sym typeface="Gill Sans"/>
        </a:defRPr>
      </a:lvl1pPr>
      <a:lvl2pPr marL="0" marR="0" indent="228600" algn="ctr" defTabSz="457200" rtl="0" latinLnBrk="0">
        <a:lnSpc>
          <a:spcPts val="7600"/>
        </a:lnSpc>
        <a:spcBef>
          <a:spcPts val="200"/>
        </a:spcBef>
        <a:spcAft>
          <a:spcPts val="0"/>
        </a:spcAft>
        <a:buClrTx/>
        <a:buSzTx/>
        <a:buFontTx/>
        <a:buNone/>
        <a:tabLst>
          <a:tab pos="952500" algn="l"/>
        </a:tabLst>
        <a:defRPr sz="6400" b="0" i="0" u="none" strike="noStrike" cap="none" spc="0" baseline="0">
          <a:ln>
            <a:noFill/>
          </a:ln>
          <a:solidFill>
            <a:srgbClr val="000000"/>
          </a:solidFill>
          <a:uFillTx/>
          <a:latin typeface="+mj-lt"/>
          <a:ea typeface="+mj-ea"/>
          <a:cs typeface="+mj-cs"/>
          <a:sym typeface="Gill Sans"/>
        </a:defRPr>
      </a:lvl2pPr>
      <a:lvl3pPr marL="0" marR="0" indent="457200" algn="ctr" defTabSz="457200" rtl="0" latinLnBrk="0">
        <a:lnSpc>
          <a:spcPts val="7600"/>
        </a:lnSpc>
        <a:spcBef>
          <a:spcPts val="200"/>
        </a:spcBef>
        <a:spcAft>
          <a:spcPts val="0"/>
        </a:spcAft>
        <a:buClrTx/>
        <a:buSzTx/>
        <a:buFontTx/>
        <a:buNone/>
        <a:tabLst>
          <a:tab pos="952500" algn="l"/>
        </a:tabLst>
        <a:defRPr sz="6400" b="0" i="0" u="none" strike="noStrike" cap="none" spc="0" baseline="0">
          <a:ln>
            <a:noFill/>
          </a:ln>
          <a:solidFill>
            <a:srgbClr val="000000"/>
          </a:solidFill>
          <a:uFillTx/>
          <a:latin typeface="+mj-lt"/>
          <a:ea typeface="+mj-ea"/>
          <a:cs typeface="+mj-cs"/>
          <a:sym typeface="Gill Sans"/>
        </a:defRPr>
      </a:lvl3pPr>
      <a:lvl4pPr marL="0" marR="0" indent="685800" algn="ctr" defTabSz="457200" rtl="0" latinLnBrk="0">
        <a:lnSpc>
          <a:spcPts val="7600"/>
        </a:lnSpc>
        <a:spcBef>
          <a:spcPts val="200"/>
        </a:spcBef>
        <a:spcAft>
          <a:spcPts val="0"/>
        </a:spcAft>
        <a:buClrTx/>
        <a:buSzTx/>
        <a:buFontTx/>
        <a:buNone/>
        <a:tabLst>
          <a:tab pos="952500" algn="l"/>
        </a:tabLst>
        <a:defRPr sz="6400" b="0" i="0" u="none" strike="noStrike" cap="none" spc="0" baseline="0">
          <a:ln>
            <a:noFill/>
          </a:ln>
          <a:solidFill>
            <a:srgbClr val="000000"/>
          </a:solidFill>
          <a:uFillTx/>
          <a:latin typeface="+mj-lt"/>
          <a:ea typeface="+mj-ea"/>
          <a:cs typeface="+mj-cs"/>
          <a:sym typeface="Gill Sans"/>
        </a:defRPr>
      </a:lvl4pPr>
      <a:lvl5pPr marL="0" marR="0" indent="914400" algn="ctr" defTabSz="457200" rtl="0" latinLnBrk="0">
        <a:lnSpc>
          <a:spcPts val="7600"/>
        </a:lnSpc>
        <a:spcBef>
          <a:spcPts val="200"/>
        </a:spcBef>
        <a:spcAft>
          <a:spcPts val="0"/>
        </a:spcAft>
        <a:buClrTx/>
        <a:buSzTx/>
        <a:buFontTx/>
        <a:buNone/>
        <a:tabLst>
          <a:tab pos="952500" algn="l"/>
        </a:tabLst>
        <a:defRPr sz="6400" b="0" i="0" u="none" strike="noStrike" cap="none" spc="0" baseline="0">
          <a:ln>
            <a:noFill/>
          </a:ln>
          <a:solidFill>
            <a:srgbClr val="000000"/>
          </a:solidFill>
          <a:uFillTx/>
          <a:latin typeface="+mj-lt"/>
          <a:ea typeface="+mj-ea"/>
          <a:cs typeface="+mj-cs"/>
          <a:sym typeface="Gill Sans"/>
        </a:defRPr>
      </a:lvl5pPr>
      <a:lvl6pPr marL="0" marR="0" indent="1143000" algn="ctr" defTabSz="457200" rtl="0" latinLnBrk="0">
        <a:lnSpc>
          <a:spcPts val="7600"/>
        </a:lnSpc>
        <a:spcBef>
          <a:spcPts val="200"/>
        </a:spcBef>
        <a:spcAft>
          <a:spcPts val="0"/>
        </a:spcAft>
        <a:buClrTx/>
        <a:buSzTx/>
        <a:buFontTx/>
        <a:buNone/>
        <a:tabLst>
          <a:tab pos="952500" algn="l"/>
        </a:tabLst>
        <a:defRPr sz="6400" b="0" i="0" u="none" strike="noStrike" cap="none" spc="0" baseline="0">
          <a:ln>
            <a:noFill/>
          </a:ln>
          <a:solidFill>
            <a:srgbClr val="000000"/>
          </a:solidFill>
          <a:uFillTx/>
          <a:latin typeface="+mj-lt"/>
          <a:ea typeface="+mj-ea"/>
          <a:cs typeface="+mj-cs"/>
          <a:sym typeface="Gill Sans"/>
        </a:defRPr>
      </a:lvl6pPr>
      <a:lvl7pPr marL="0" marR="0" indent="1371600" algn="ctr" defTabSz="457200" rtl="0" latinLnBrk="0">
        <a:lnSpc>
          <a:spcPts val="7600"/>
        </a:lnSpc>
        <a:spcBef>
          <a:spcPts val="200"/>
        </a:spcBef>
        <a:spcAft>
          <a:spcPts val="0"/>
        </a:spcAft>
        <a:buClrTx/>
        <a:buSzTx/>
        <a:buFontTx/>
        <a:buNone/>
        <a:tabLst>
          <a:tab pos="952500" algn="l"/>
        </a:tabLst>
        <a:defRPr sz="6400" b="0" i="0" u="none" strike="noStrike" cap="none" spc="0" baseline="0">
          <a:ln>
            <a:noFill/>
          </a:ln>
          <a:solidFill>
            <a:srgbClr val="000000"/>
          </a:solidFill>
          <a:uFillTx/>
          <a:latin typeface="+mj-lt"/>
          <a:ea typeface="+mj-ea"/>
          <a:cs typeface="+mj-cs"/>
          <a:sym typeface="Gill Sans"/>
        </a:defRPr>
      </a:lvl7pPr>
      <a:lvl8pPr marL="0" marR="0" indent="1600200" algn="ctr" defTabSz="457200" rtl="0" latinLnBrk="0">
        <a:lnSpc>
          <a:spcPts val="7600"/>
        </a:lnSpc>
        <a:spcBef>
          <a:spcPts val="200"/>
        </a:spcBef>
        <a:spcAft>
          <a:spcPts val="0"/>
        </a:spcAft>
        <a:buClrTx/>
        <a:buSzTx/>
        <a:buFontTx/>
        <a:buNone/>
        <a:tabLst>
          <a:tab pos="952500" algn="l"/>
        </a:tabLst>
        <a:defRPr sz="6400" b="0" i="0" u="none" strike="noStrike" cap="none" spc="0" baseline="0">
          <a:ln>
            <a:noFill/>
          </a:ln>
          <a:solidFill>
            <a:srgbClr val="000000"/>
          </a:solidFill>
          <a:uFillTx/>
          <a:latin typeface="+mj-lt"/>
          <a:ea typeface="+mj-ea"/>
          <a:cs typeface="+mj-cs"/>
          <a:sym typeface="Gill Sans"/>
        </a:defRPr>
      </a:lvl8pPr>
      <a:lvl9pPr marL="0" marR="0" indent="1828800" algn="ctr" defTabSz="457200" rtl="0" latinLnBrk="0">
        <a:lnSpc>
          <a:spcPts val="7600"/>
        </a:lnSpc>
        <a:spcBef>
          <a:spcPts val="200"/>
        </a:spcBef>
        <a:spcAft>
          <a:spcPts val="0"/>
        </a:spcAft>
        <a:buClrTx/>
        <a:buSzTx/>
        <a:buFontTx/>
        <a:buNone/>
        <a:tabLst>
          <a:tab pos="952500" algn="l"/>
        </a:tabLst>
        <a:defRPr sz="6400" b="0" i="0" u="none" strike="noStrike" cap="none" spc="0" baseline="0">
          <a:ln>
            <a:noFill/>
          </a:ln>
          <a:solidFill>
            <a:srgbClr val="000000"/>
          </a:solidFill>
          <a:uFillTx/>
          <a:latin typeface="+mj-lt"/>
          <a:ea typeface="+mj-ea"/>
          <a:cs typeface="+mj-cs"/>
          <a:sym typeface="Gill Sans"/>
        </a:defRPr>
      </a:lvl9pPr>
    </p:titleStyle>
    <p:bodyStyle>
      <a:lvl1pPr marL="703830" marR="0" indent="-449830" algn="l" defTabSz="457200" rtl="0" latinLnBrk="0">
        <a:lnSpc>
          <a:spcPts val="3800"/>
        </a:lnSpc>
        <a:spcBef>
          <a:spcPts val="3900"/>
        </a:spcBef>
        <a:spcAft>
          <a:spcPts val="0"/>
        </a:spcAft>
        <a:buClrTx/>
        <a:buSzPct val="171429"/>
        <a:buFontTx/>
        <a:buChar char="•"/>
        <a:tabLst>
          <a:tab pos="1206500" algn="l"/>
        </a:tabLst>
        <a:defRPr sz="3200" b="0" i="0" u="none" strike="noStrike" cap="none" spc="0" baseline="0">
          <a:ln>
            <a:noFill/>
          </a:ln>
          <a:solidFill>
            <a:srgbClr val="000000"/>
          </a:solidFill>
          <a:uFillTx/>
          <a:latin typeface="+mj-lt"/>
          <a:ea typeface="+mj-ea"/>
          <a:cs typeface="+mj-cs"/>
          <a:sym typeface="Gill Sans"/>
        </a:defRPr>
      </a:lvl1pPr>
      <a:lvl2pPr marL="1059430" marR="0" indent="-449830" algn="l" defTabSz="457200" rtl="0" latinLnBrk="0">
        <a:lnSpc>
          <a:spcPts val="3800"/>
        </a:lnSpc>
        <a:spcBef>
          <a:spcPts val="3900"/>
        </a:spcBef>
        <a:spcAft>
          <a:spcPts val="0"/>
        </a:spcAft>
        <a:buClrTx/>
        <a:buSzPct val="171429"/>
        <a:buFontTx/>
        <a:buChar char="•"/>
        <a:tabLst>
          <a:tab pos="1206500" algn="l"/>
        </a:tabLst>
        <a:defRPr sz="3200" b="0" i="0" u="none" strike="noStrike" cap="none" spc="0" baseline="0">
          <a:ln>
            <a:noFill/>
          </a:ln>
          <a:solidFill>
            <a:srgbClr val="000000"/>
          </a:solidFill>
          <a:uFillTx/>
          <a:latin typeface="+mj-lt"/>
          <a:ea typeface="+mj-ea"/>
          <a:cs typeface="+mj-cs"/>
          <a:sym typeface="Gill Sans"/>
        </a:defRPr>
      </a:lvl2pPr>
      <a:lvl3pPr marL="1402330" marR="0" indent="-449830" algn="l" defTabSz="457200" rtl="0" latinLnBrk="0">
        <a:lnSpc>
          <a:spcPts val="3800"/>
        </a:lnSpc>
        <a:spcBef>
          <a:spcPts val="3900"/>
        </a:spcBef>
        <a:spcAft>
          <a:spcPts val="0"/>
        </a:spcAft>
        <a:buClrTx/>
        <a:buSzPct val="171429"/>
        <a:buFontTx/>
        <a:buChar char="•"/>
        <a:tabLst>
          <a:tab pos="1206500" algn="l"/>
        </a:tabLst>
        <a:defRPr sz="3200" b="0" i="0" u="none" strike="noStrike" cap="none" spc="0" baseline="0">
          <a:ln>
            <a:noFill/>
          </a:ln>
          <a:solidFill>
            <a:srgbClr val="000000"/>
          </a:solidFill>
          <a:uFillTx/>
          <a:latin typeface="+mj-lt"/>
          <a:ea typeface="+mj-ea"/>
          <a:cs typeface="+mj-cs"/>
          <a:sym typeface="Gill Sans"/>
        </a:defRPr>
      </a:lvl3pPr>
      <a:lvl4pPr marL="1745230" marR="0" indent="-449830" algn="l" defTabSz="457200" rtl="0" latinLnBrk="0">
        <a:lnSpc>
          <a:spcPts val="3800"/>
        </a:lnSpc>
        <a:spcBef>
          <a:spcPts val="3900"/>
        </a:spcBef>
        <a:spcAft>
          <a:spcPts val="0"/>
        </a:spcAft>
        <a:buClrTx/>
        <a:buSzPct val="171429"/>
        <a:buFontTx/>
        <a:buChar char="•"/>
        <a:tabLst>
          <a:tab pos="1206500" algn="l"/>
        </a:tabLst>
        <a:defRPr sz="3200" b="0" i="0" u="none" strike="noStrike" cap="none" spc="0" baseline="0">
          <a:ln>
            <a:noFill/>
          </a:ln>
          <a:solidFill>
            <a:srgbClr val="000000"/>
          </a:solidFill>
          <a:uFillTx/>
          <a:latin typeface="+mj-lt"/>
          <a:ea typeface="+mj-ea"/>
          <a:cs typeface="+mj-cs"/>
          <a:sym typeface="Gill Sans"/>
        </a:defRPr>
      </a:lvl4pPr>
      <a:lvl5pPr marL="2100830" marR="0" indent="-449830" algn="l" defTabSz="457200" rtl="0" latinLnBrk="0">
        <a:lnSpc>
          <a:spcPts val="3800"/>
        </a:lnSpc>
        <a:spcBef>
          <a:spcPts val="3900"/>
        </a:spcBef>
        <a:spcAft>
          <a:spcPts val="0"/>
        </a:spcAft>
        <a:buClrTx/>
        <a:buSzPct val="171429"/>
        <a:buFontTx/>
        <a:buChar char="•"/>
        <a:tabLst>
          <a:tab pos="1206500" algn="l"/>
        </a:tabLst>
        <a:defRPr sz="3200" b="0" i="0" u="none" strike="noStrike" cap="none" spc="0" baseline="0">
          <a:ln>
            <a:noFill/>
          </a:ln>
          <a:solidFill>
            <a:srgbClr val="000000"/>
          </a:solidFill>
          <a:uFillTx/>
          <a:latin typeface="+mj-lt"/>
          <a:ea typeface="+mj-ea"/>
          <a:cs typeface="+mj-cs"/>
          <a:sym typeface="Gill Sans"/>
        </a:defRPr>
      </a:lvl5pPr>
      <a:lvl6pPr marL="2456430" marR="0" indent="-449830" algn="l" defTabSz="457200" rtl="0" latinLnBrk="0">
        <a:lnSpc>
          <a:spcPts val="3800"/>
        </a:lnSpc>
        <a:spcBef>
          <a:spcPts val="3900"/>
        </a:spcBef>
        <a:spcAft>
          <a:spcPts val="0"/>
        </a:spcAft>
        <a:buClrTx/>
        <a:buSzPct val="171429"/>
        <a:buFontTx/>
        <a:buChar char="•"/>
        <a:tabLst>
          <a:tab pos="1206500" algn="l"/>
        </a:tabLst>
        <a:defRPr sz="3200" b="0" i="0" u="none" strike="noStrike" cap="none" spc="0" baseline="0">
          <a:ln>
            <a:noFill/>
          </a:ln>
          <a:solidFill>
            <a:srgbClr val="000000"/>
          </a:solidFill>
          <a:uFillTx/>
          <a:latin typeface="+mj-lt"/>
          <a:ea typeface="+mj-ea"/>
          <a:cs typeface="+mj-cs"/>
          <a:sym typeface="Gill Sans"/>
        </a:defRPr>
      </a:lvl6pPr>
      <a:lvl7pPr marL="2812030" marR="0" indent="-449830" algn="l" defTabSz="457200" rtl="0" latinLnBrk="0">
        <a:lnSpc>
          <a:spcPts val="3800"/>
        </a:lnSpc>
        <a:spcBef>
          <a:spcPts val="3900"/>
        </a:spcBef>
        <a:spcAft>
          <a:spcPts val="0"/>
        </a:spcAft>
        <a:buClrTx/>
        <a:buSzPct val="171429"/>
        <a:buFontTx/>
        <a:buChar char="•"/>
        <a:tabLst>
          <a:tab pos="1206500" algn="l"/>
        </a:tabLst>
        <a:defRPr sz="3200" b="0" i="0" u="none" strike="noStrike" cap="none" spc="0" baseline="0">
          <a:ln>
            <a:noFill/>
          </a:ln>
          <a:solidFill>
            <a:srgbClr val="000000"/>
          </a:solidFill>
          <a:uFillTx/>
          <a:latin typeface="+mj-lt"/>
          <a:ea typeface="+mj-ea"/>
          <a:cs typeface="+mj-cs"/>
          <a:sym typeface="Gill Sans"/>
        </a:defRPr>
      </a:lvl7pPr>
      <a:lvl8pPr marL="3167630" marR="0" indent="-449830" algn="l" defTabSz="457200" rtl="0" latinLnBrk="0">
        <a:lnSpc>
          <a:spcPts val="3800"/>
        </a:lnSpc>
        <a:spcBef>
          <a:spcPts val="3900"/>
        </a:spcBef>
        <a:spcAft>
          <a:spcPts val="0"/>
        </a:spcAft>
        <a:buClrTx/>
        <a:buSzPct val="171429"/>
        <a:buFontTx/>
        <a:buChar char="•"/>
        <a:tabLst>
          <a:tab pos="1206500" algn="l"/>
        </a:tabLst>
        <a:defRPr sz="3200" b="0" i="0" u="none" strike="noStrike" cap="none" spc="0" baseline="0">
          <a:ln>
            <a:noFill/>
          </a:ln>
          <a:solidFill>
            <a:srgbClr val="000000"/>
          </a:solidFill>
          <a:uFillTx/>
          <a:latin typeface="+mj-lt"/>
          <a:ea typeface="+mj-ea"/>
          <a:cs typeface="+mj-cs"/>
          <a:sym typeface="Gill Sans"/>
        </a:defRPr>
      </a:lvl8pPr>
      <a:lvl9pPr marL="3523229" marR="0" indent="-449829" algn="l" defTabSz="457200" rtl="0" latinLnBrk="0">
        <a:lnSpc>
          <a:spcPts val="3800"/>
        </a:lnSpc>
        <a:spcBef>
          <a:spcPts val="3900"/>
        </a:spcBef>
        <a:spcAft>
          <a:spcPts val="0"/>
        </a:spcAft>
        <a:buClrTx/>
        <a:buSzPct val="171429"/>
        <a:buFontTx/>
        <a:buChar char="•"/>
        <a:tabLst>
          <a:tab pos="1206500" algn="l"/>
        </a:tabLst>
        <a:defRPr sz="3200" b="0" i="0" u="none" strike="noStrike" cap="none" spc="0" baseline="0">
          <a:ln>
            <a:noFill/>
          </a:ln>
          <a:solidFill>
            <a:srgbClr val="000000"/>
          </a:solidFill>
          <a:uFillTx/>
          <a:latin typeface="+mj-lt"/>
          <a:ea typeface="+mj-ea"/>
          <a:cs typeface="+mj-cs"/>
          <a:sym typeface="Gill Sans"/>
        </a:defRPr>
      </a:lvl9pPr>
    </p:bodyStyle>
    <p:otherStyle>
      <a:lvl1pPr marL="0" marR="0" indent="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1pPr>
      <a:lvl2pPr marL="0" marR="0" indent="22860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2pPr>
      <a:lvl3pPr marL="0" marR="0" indent="45720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3pPr>
      <a:lvl4pPr marL="0" marR="0" indent="68580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4pPr>
      <a:lvl5pPr marL="0" marR="0" indent="91440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5pPr>
      <a:lvl6pPr marL="0" marR="0" indent="114300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6pPr>
      <a:lvl7pPr marL="0" marR="0" indent="137160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7pPr>
      <a:lvl8pPr marL="0" marR="0" indent="160020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8pPr>
      <a:lvl9pPr marL="0" marR="0" indent="1828800" algn="ctr" defTabSz="457200" latinLnBrk="0">
        <a:lnSpc>
          <a:spcPts val="1600"/>
        </a:lnSpc>
        <a:spcBef>
          <a:spcPts val="0"/>
        </a:spcBef>
        <a:spcAft>
          <a:spcPts val="0"/>
        </a:spcAft>
        <a:buClrTx/>
        <a:buSzTx/>
        <a:buFontTx/>
        <a:buNone/>
        <a:tabLst>
          <a:tab pos="838200" algn="l"/>
        </a:tabLst>
        <a:defRPr sz="14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5.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5" name="pasted-image.png" descr="pasted-image.png"/>
          <p:cNvPicPr>
            <a:picLocks noChangeAspect="1"/>
          </p:cNvPicPr>
          <p:nvPr/>
        </p:nvPicPr>
        <p:blipFill>
          <a:blip r:embed="rId3">
            <a:extLst/>
          </a:blip>
          <a:stretch>
            <a:fillRect/>
          </a:stretch>
        </p:blipFill>
        <p:spPr>
          <a:xfrm>
            <a:off x="3277708" y="2673775"/>
            <a:ext cx="1995131" cy="1995130"/>
          </a:xfrm>
          <a:prstGeom prst="rect">
            <a:avLst/>
          </a:prstGeom>
          <a:ln w="12700">
            <a:miter lim="400000"/>
          </a:ln>
        </p:spPr>
      </p:pic>
      <p:pic>
        <p:nvPicPr>
          <p:cNvPr id="736" name="pasted-image.png" descr="pasted-image.png"/>
          <p:cNvPicPr>
            <a:picLocks noChangeAspect="1"/>
          </p:cNvPicPr>
          <p:nvPr/>
        </p:nvPicPr>
        <p:blipFill>
          <a:blip r:embed="rId4">
            <a:extLst/>
          </a:blip>
          <a:stretch>
            <a:fillRect/>
          </a:stretch>
        </p:blipFill>
        <p:spPr>
          <a:xfrm>
            <a:off x="8177334" y="2787126"/>
            <a:ext cx="1995130" cy="1995130"/>
          </a:xfrm>
          <a:prstGeom prst="rect">
            <a:avLst/>
          </a:prstGeom>
          <a:ln w="12700">
            <a:miter lim="400000"/>
          </a:ln>
        </p:spPr>
      </p:pic>
      <p:pic>
        <p:nvPicPr>
          <p:cNvPr id="737" name="ballet-1816254_640.jpg" descr="ballet-1816254_640.jpg"/>
          <p:cNvPicPr>
            <a:picLocks noChangeAspect="1"/>
          </p:cNvPicPr>
          <p:nvPr/>
        </p:nvPicPr>
        <p:blipFill>
          <a:blip r:embed="rId5">
            <a:extLst/>
          </a:blip>
          <a:stretch>
            <a:fillRect/>
          </a:stretch>
        </p:blipFill>
        <p:spPr>
          <a:xfrm>
            <a:off x="3380713" y="4739791"/>
            <a:ext cx="1995130" cy="1995131"/>
          </a:xfrm>
          <a:prstGeom prst="rect">
            <a:avLst/>
          </a:prstGeom>
          <a:ln w="12700">
            <a:miter lim="400000"/>
          </a:ln>
        </p:spPr>
      </p:pic>
      <p:pic>
        <p:nvPicPr>
          <p:cNvPr id="738" name="pasted-image.png" descr="pasted-image.png"/>
          <p:cNvPicPr>
            <a:picLocks noChangeAspect="1"/>
          </p:cNvPicPr>
          <p:nvPr/>
        </p:nvPicPr>
        <p:blipFill>
          <a:blip r:embed="rId6">
            <a:extLst/>
          </a:blip>
          <a:stretch>
            <a:fillRect/>
          </a:stretch>
        </p:blipFill>
        <p:spPr>
          <a:xfrm>
            <a:off x="8391950" y="4811109"/>
            <a:ext cx="1995130" cy="1995131"/>
          </a:xfrm>
          <a:prstGeom prst="rect">
            <a:avLst/>
          </a:prstGeom>
          <a:ln w="12700">
            <a:miter lim="400000"/>
          </a:ln>
        </p:spPr>
      </p:pic>
      <p:sp>
        <p:nvSpPr>
          <p:cNvPr id="739" name="Förstå…"/>
          <p:cNvSpPr/>
          <p:nvPr/>
        </p:nvSpPr>
        <p:spPr>
          <a:xfrm>
            <a:off x="170432" y="2274421"/>
            <a:ext cx="4700761" cy="262636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spcBef>
                <a:spcPts val="600"/>
              </a:spcBef>
              <a:defRPr sz="1800" b="1">
                <a:latin typeface="Arial"/>
                <a:ea typeface="Arial"/>
                <a:cs typeface="Arial"/>
                <a:sym typeface="Arial"/>
              </a:defRPr>
            </a:pPr>
            <a:r>
              <a:rPr sz="1400" dirty="0" err="1"/>
              <a:t>Förstå</a:t>
            </a:r>
            <a:endParaRPr sz="1400" b="0" dirty="0"/>
          </a:p>
          <a:p>
            <a:pPr marL="228600" indent="-228600">
              <a:spcBef>
                <a:spcPts val="600"/>
              </a:spcBef>
              <a:buSzPct val="100000"/>
              <a:buChar char="•"/>
              <a:defRPr sz="1400">
                <a:latin typeface="Arial"/>
                <a:ea typeface="Arial"/>
                <a:cs typeface="Arial"/>
                <a:sym typeface="Arial"/>
              </a:defRPr>
            </a:pPr>
            <a:r>
              <a:rPr sz="1400" dirty="0"/>
              <a:t>Vi </a:t>
            </a:r>
            <a:r>
              <a:rPr sz="1400" dirty="0" err="1"/>
              <a:t>ser</a:t>
            </a:r>
            <a:r>
              <a:rPr sz="1400" dirty="0"/>
              <a:t> till </a:t>
            </a:r>
            <a:r>
              <a:rPr sz="1400" dirty="0" err="1"/>
              <a:t>varje</a:t>
            </a:r>
            <a:r>
              <a:rPr sz="1400" dirty="0"/>
              <a:t> </a:t>
            </a:r>
            <a:r>
              <a:rPr sz="1400" dirty="0" err="1"/>
              <a:t>människas</a:t>
            </a:r>
            <a:r>
              <a:rPr sz="1400" dirty="0"/>
              <a:t> </a:t>
            </a:r>
            <a:r>
              <a:rPr sz="1400" dirty="0" err="1"/>
              <a:t>unika</a:t>
            </a:r>
            <a:r>
              <a:rPr sz="1400" dirty="0"/>
              <a:t> </a:t>
            </a:r>
            <a:r>
              <a:rPr sz="1400" dirty="0" err="1"/>
              <a:t>och</a:t>
            </a:r>
            <a:r>
              <a:rPr sz="1400" dirty="0"/>
              <a:t> </a:t>
            </a:r>
            <a:r>
              <a:rPr sz="1400" dirty="0" err="1"/>
              <a:t>lika</a:t>
            </a:r>
            <a:r>
              <a:rPr sz="1400" dirty="0"/>
              <a:t> </a:t>
            </a:r>
            <a:r>
              <a:rPr sz="1400" dirty="0" err="1"/>
              <a:t>värde</a:t>
            </a:r>
            <a:r>
              <a:rPr sz="1400" dirty="0"/>
              <a:t> </a:t>
            </a:r>
            <a:br>
              <a:rPr sz="1400" dirty="0"/>
            </a:br>
            <a:r>
              <a:rPr sz="1400" dirty="0" err="1"/>
              <a:t>och</a:t>
            </a:r>
            <a:r>
              <a:rPr sz="1400" dirty="0"/>
              <a:t> du </a:t>
            </a:r>
            <a:r>
              <a:rPr sz="1400" dirty="0" err="1"/>
              <a:t>har</a:t>
            </a:r>
            <a:r>
              <a:rPr sz="1400" dirty="0"/>
              <a:t> </a:t>
            </a:r>
            <a:r>
              <a:rPr sz="1400" dirty="0" err="1"/>
              <a:t>rätt</a:t>
            </a:r>
            <a:r>
              <a:rPr sz="1400" dirty="0"/>
              <a:t> </a:t>
            </a:r>
            <a:r>
              <a:rPr sz="1400" dirty="0" err="1"/>
              <a:t>att</a:t>
            </a:r>
            <a:r>
              <a:rPr sz="1400" dirty="0"/>
              <a:t> </a:t>
            </a:r>
            <a:r>
              <a:rPr sz="1400" dirty="0" err="1"/>
              <a:t>känna</a:t>
            </a:r>
            <a:r>
              <a:rPr sz="1400" dirty="0"/>
              <a:t> dig </a:t>
            </a:r>
            <a:r>
              <a:rPr sz="1400" dirty="0" err="1"/>
              <a:t>sedd</a:t>
            </a:r>
            <a:r>
              <a:rPr sz="1400" dirty="0"/>
              <a:t>, </a:t>
            </a:r>
            <a:r>
              <a:rPr sz="1400" dirty="0" err="1"/>
              <a:t>hörd</a:t>
            </a:r>
            <a:r>
              <a:rPr sz="1400" dirty="0"/>
              <a:t> </a:t>
            </a:r>
            <a:br>
              <a:rPr sz="1400" dirty="0"/>
            </a:br>
            <a:r>
              <a:rPr sz="1400" dirty="0" err="1"/>
              <a:t>och</a:t>
            </a:r>
            <a:r>
              <a:rPr sz="1400" dirty="0"/>
              <a:t> </a:t>
            </a:r>
            <a:r>
              <a:rPr sz="1400" dirty="0" err="1"/>
              <a:t>respekterad</a:t>
            </a:r>
            <a:r>
              <a:rPr sz="1400" dirty="0"/>
              <a:t> </a:t>
            </a:r>
          </a:p>
          <a:p>
            <a:pPr marL="228600" indent="-228600">
              <a:spcBef>
                <a:spcPts val="600"/>
              </a:spcBef>
              <a:buSzPct val="100000"/>
              <a:buChar char="•"/>
              <a:defRPr sz="1400">
                <a:latin typeface="Arial"/>
                <a:ea typeface="Arial"/>
                <a:cs typeface="Arial"/>
                <a:sym typeface="Arial"/>
              </a:defRPr>
            </a:pPr>
            <a:r>
              <a:rPr sz="1400" dirty="0"/>
              <a:t>Vi </a:t>
            </a:r>
            <a:r>
              <a:rPr sz="1400" dirty="0" err="1"/>
              <a:t>ska</a:t>
            </a:r>
            <a:r>
              <a:rPr sz="1400" dirty="0"/>
              <a:t> </a:t>
            </a:r>
            <a:r>
              <a:rPr sz="1400" dirty="0" err="1"/>
              <a:t>lära</a:t>
            </a:r>
            <a:r>
              <a:rPr sz="1400" dirty="0"/>
              <a:t> </a:t>
            </a:r>
            <a:r>
              <a:rPr sz="1400" dirty="0" err="1"/>
              <a:t>av</a:t>
            </a:r>
            <a:r>
              <a:rPr sz="1400" dirty="0"/>
              <a:t> </a:t>
            </a:r>
            <a:r>
              <a:rPr sz="1400" dirty="0" err="1"/>
              <a:t>varandra</a:t>
            </a:r>
            <a:r>
              <a:rPr sz="1400" dirty="0"/>
              <a:t> </a:t>
            </a:r>
            <a:r>
              <a:rPr sz="1400" dirty="0" err="1"/>
              <a:t>och</a:t>
            </a:r>
            <a:r>
              <a:rPr sz="1400" dirty="0"/>
              <a:t> du </a:t>
            </a:r>
            <a:r>
              <a:rPr sz="1400" dirty="0" err="1"/>
              <a:t>kan</a:t>
            </a:r>
            <a:r>
              <a:rPr sz="1400" dirty="0"/>
              <a:t> </a:t>
            </a:r>
            <a:br>
              <a:rPr sz="1400" dirty="0"/>
            </a:br>
            <a:r>
              <a:rPr sz="1400" dirty="0" err="1"/>
              <a:t>alltid</a:t>
            </a:r>
            <a:r>
              <a:rPr sz="1400" dirty="0"/>
              <a:t> be om </a:t>
            </a:r>
            <a:r>
              <a:rPr sz="1400" dirty="0" err="1"/>
              <a:t>hjälp</a:t>
            </a:r>
            <a:r>
              <a:rPr sz="1400" dirty="0"/>
              <a:t> </a:t>
            </a:r>
            <a:r>
              <a:rPr sz="1400" dirty="0" err="1"/>
              <a:t>när</a:t>
            </a:r>
            <a:r>
              <a:rPr sz="1400" dirty="0"/>
              <a:t> du </a:t>
            </a:r>
            <a:r>
              <a:rPr sz="1400" dirty="0" err="1"/>
              <a:t>är</a:t>
            </a:r>
            <a:r>
              <a:rPr sz="1400" dirty="0"/>
              <a:t> </a:t>
            </a:r>
            <a:r>
              <a:rPr sz="1400" dirty="0" err="1"/>
              <a:t>osäker</a:t>
            </a:r>
            <a:endParaRPr sz="1400" dirty="0"/>
          </a:p>
          <a:p>
            <a:pPr marL="228600" indent="-228600">
              <a:spcBef>
                <a:spcPts val="600"/>
              </a:spcBef>
              <a:buSzPct val="100000"/>
              <a:buChar char="•"/>
              <a:defRPr sz="1400">
                <a:latin typeface="Arial"/>
                <a:ea typeface="Arial"/>
                <a:cs typeface="Arial"/>
                <a:sym typeface="Arial"/>
              </a:defRPr>
            </a:pPr>
            <a:r>
              <a:rPr sz="1400" dirty="0"/>
              <a:t>Vi </a:t>
            </a:r>
            <a:r>
              <a:rPr sz="1400" dirty="0" err="1"/>
              <a:t>ska</a:t>
            </a:r>
            <a:r>
              <a:rPr sz="1400" dirty="0"/>
              <a:t> </a:t>
            </a:r>
            <a:r>
              <a:rPr sz="1400" dirty="0" err="1"/>
              <a:t>känna</a:t>
            </a:r>
            <a:r>
              <a:rPr sz="1400" dirty="0"/>
              <a:t> till </a:t>
            </a:r>
            <a:r>
              <a:rPr sz="1400" dirty="0" err="1"/>
              <a:t>och</a:t>
            </a:r>
            <a:r>
              <a:rPr sz="1400" dirty="0"/>
              <a:t> </a:t>
            </a:r>
            <a:r>
              <a:rPr sz="1400" dirty="0" err="1"/>
              <a:t>uppfylla</a:t>
            </a:r>
            <a:r>
              <a:rPr sz="1400" dirty="0"/>
              <a:t> </a:t>
            </a:r>
            <a:r>
              <a:rPr sz="1400" dirty="0" err="1"/>
              <a:t>alla</a:t>
            </a:r>
            <a:r>
              <a:rPr sz="1400" dirty="0"/>
              <a:t> </a:t>
            </a:r>
            <a:br>
              <a:rPr sz="1400" dirty="0"/>
            </a:br>
            <a:r>
              <a:rPr sz="1400" dirty="0" err="1"/>
              <a:t>bindande</a:t>
            </a:r>
            <a:r>
              <a:rPr sz="1400" dirty="0"/>
              <a:t> </a:t>
            </a:r>
            <a:r>
              <a:rPr sz="1400" dirty="0" err="1"/>
              <a:t>krav</a:t>
            </a:r>
            <a:r>
              <a:rPr sz="1400" dirty="0"/>
              <a:t> (</a:t>
            </a:r>
            <a:r>
              <a:rPr sz="1400" dirty="0" err="1"/>
              <a:t>t.ex</a:t>
            </a:r>
            <a:r>
              <a:rPr sz="1400" dirty="0"/>
              <a:t>. </a:t>
            </a:r>
            <a:r>
              <a:rPr sz="1400" dirty="0" err="1"/>
              <a:t>lagkrav</a:t>
            </a:r>
            <a:r>
              <a:rPr sz="1400" dirty="0"/>
              <a:t>, </a:t>
            </a:r>
            <a:br>
              <a:rPr sz="1400" dirty="0"/>
            </a:br>
            <a:r>
              <a:rPr sz="1400" dirty="0" err="1"/>
              <a:t>myndighetskrav</a:t>
            </a:r>
            <a:r>
              <a:rPr sz="1400" dirty="0"/>
              <a:t> </a:t>
            </a:r>
            <a:r>
              <a:rPr sz="1400" dirty="0" err="1"/>
              <a:t>och</a:t>
            </a:r>
            <a:r>
              <a:rPr sz="1400" dirty="0"/>
              <a:t> </a:t>
            </a:r>
            <a:r>
              <a:rPr sz="1400" dirty="0" err="1"/>
              <a:t>kontraktskrav</a:t>
            </a:r>
            <a:r>
              <a:rPr sz="1400" dirty="0" smtClean="0"/>
              <a:t>).</a:t>
            </a:r>
            <a:endParaRPr lang="sv-SE" sz="1400" dirty="0" smtClean="0"/>
          </a:p>
          <a:p>
            <a:pPr marL="228600" indent="-228600">
              <a:spcBef>
                <a:spcPts val="600"/>
              </a:spcBef>
              <a:buSzPct val="100000"/>
              <a:buChar char="•"/>
              <a:defRPr sz="1400">
                <a:latin typeface="Arial"/>
                <a:ea typeface="Arial"/>
                <a:cs typeface="Arial"/>
                <a:sym typeface="Arial"/>
              </a:defRPr>
            </a:pPr>
            <a:r>
              <a:rPr lang="sv-SE" sz="1400" dirty="0" smtClean="0"/>
              <a:t>Vi ska värna om miljön.</a:t>
            </a:r>
            <a:endParaRPr sz="1400" dirty="0"/>
          </a:p>
        </p:txBody>
      </p:sp>
      <p:sp>
        <p:nvSpPr>
          <p:cNvPr id="740" name="OF Bygg ska vara Umeås byggföretag, professionellt och lönsamt som i sin utveckling av verksamheten och engagemang i medarbetarna upplevs som det självklara valet för kunder och duktiga medarbetare. För att vara det vilar vi på vår policy. Den ger oss en vägledning när vi står inför beslut och den gäller för alla som arbetar inom eller på uppdrag av OF Bygg."/>
          <p:cNvSpPr/>
          <p:nvPr/>
        </p:nvSpPr>
        <p:spPr>
          <a:xfrm>
            <a:off x="170432" y="1098295"/>
            <a:ext cx="9819135" cy="108747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nSpc>
                <a:spcPts val="3500"/>
              </a:lnSpc>
              <a:defRPr sz="1800">
                <a:latin typeface="Arial"/>
                <a:ea typeface="Arial"/>
                <a:cs typeface="Arial"/>
                <a:sym typeface="Arial"/>
              </a:defRPr>
            </a:lvl1pPr>
          </a:lstStyle>
          <a:p>
            <a:pPr>
              <a:lnSpc>
                <a:spcPct val="100000"/>
              </a:lnSpc>
            </a:pPr>
            <a:r>
              <a:rPr sz="1600" dirty="0"/>
              <a:t>OF Bygg ska vara Umeås byggföretag, professionellt och lönsamt som i sin utveckling av verksamheten och engagemang i medarbetarna upplevs som det självklara valet för kunder och duktiga medarbetare. För att vara det vilar vi på vår policy. Den ger oss en vägledning när vi står inför beslut och den gäller för alla som arbetar inom eller på uppdrag av OF </a:t>
            </a:r>
            <a:r>
              <a:rPr sz="1600" dirty="0" smtClean="0"/>
              <a:t>Bygg</a:t>
            </a:r>
            <a:r>
              <a:rPr lang="sv-SE" sz="1600" dirty="0" smtClean="0"/>
              <a:t> &amp; OF Maskin</a:t>
            </a:r>
            <a:r>
              <a:rPr sz="1600" dirty="0" smtClean="0"/>
              <a:t>.</a:t>
            </a:r>
            <a:endParaRPr sz="1600" dirty="0"/>
          </a:p>
        </p:txBody>
      </p:sp>
      <p:sp>
        <p:nvSpPr>
          <p:cNvPr id="741" name="Vi är det lokalproducerande alternativet för en bättre framtid!…"/>
          <p:cNvSpPr/>
          <p:nvPr/>
        </p:nvSpPr>
        <p:spPr>
          <a:xfrm>
            <a:off x="386081" y="6966798"/>
            <a:ext cx="4881962"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defRPr sz="1800">
                <a:latin typeface="Arial"/>
                <a:ea typeface="Arial"/>
                <a:cs typeface="Arial"/>
                <a:sym typeface="Arial"/>
              </a:defRPr>
            </a:pPr>
            <a:r>
              <a:rPr sz="1400" dirty="0"/>
              <a:t>Vi är det lokalproducerande alternativet för en bättre framtid!</a:t>
            </a:r>
          </a:p>
          <a:p>
            <a:pPr>
              <a:defRPr sz="1800">
                <a:latin typeface="Arial"/>
                <a:ea typeface="Arial"/>
                <a:cs typeface="Arial"/>
                <a:sym typeface="Arial"/>
              </a:defRPr>
            </a:pPr>
            <a:r>
              <a:rPr sz="1400" dirty="0" smtClean="0"/>
              <a:t>/</a:t>
            </a:r>
            <a:r>
              <a:rPr lang="sv-SE" sz="1400" dirty="0" smtClean="0"/>
              <a:t>Lars Fredriksson</a:t>
            </a:r>
            <a:r>
              <a:rPr sz="1400" dirty="0" smtClean="0"/>
              <a:t> </a:t>
            </a:r>
            <a:r>
              <a:rPr sz="1400" dirty="0"/>
              <a:t>- VD, OF </a:t>
            </a:r>
            <a:r>
              <a:rPr sz="1400" dirty="0" smtClean="0"/>
              <a:t>Bygg</a:t>
            </a:r>
            <a:r>
              <a:rPr lang="sv-SE" sz="1400" dirty="0" smtClean="0"/>
              <a:t> &amp; OF Maskin</a:t>
            </a:r>
            <a:endParaRPr sz="1400" dirty="0"/>
          </a:p>
        </p:txBody>
      </p:sp>
      <p:sp>
        <p:nvSpPr>
          <p:cNvPr id="742" name="Förebygga…"/>
          <p:cNvSpPr/>
          <p:nvPr/>
        </p:nvSpPr>
        <p:spPr>
          <a:xfrm>
            <a:off x="5268042" y="2274421"/>
            <a:ext cx="4811812" cy="26263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spcBef>
                <a:spcPts val="600"/>
              </a:spcBef>
              <a:defRPr sz="1800" b="1">
                <a:latin typeface="Arial"/>
                <a:ea typeface="Arial"/>
                <a:cs typeface="Arial"/>
                <a:sym typeface="Arial"/>
              </a:defRPr>
            </a:pPr>
            <a:r>
              <a:rPr dirty="0" err="1"/>
              <a:t>Förebygga</a:t>
            </a:r>
            <a:endParaRPr b="0" dirty="0"/>
          </a:p>
          <a:p>
            <a:pPr marL="228600" indent="-228600">
              <a:spcBef>
                <a:spcPts val="600"/>
              </a:spcBef>
              <a:buSzPct val="100000"/>
              <a:buChar char="•"/>
              <a:defRPr sz="1400">
                <a:latin typeface="Arial"/>
                <a:ea typeface="Arial"/>
                <a:cs typeface="Arial"/>
                <a:sym typeface="Arial"/>
              </a:defRPr>
            </a:pPr>
            <a:r>
              <a:rPr dirty="0"/>
              <a:t>Vi </a:t>
            </a:r>
            <a:r>
              <a:rPr dirty="0" err="1"/>
              <a:t>tänker</a:t>
            </a:r>
            <a:r>
              <a:rPr dirty="0"/>
              <a:t> till </a:t>
            </a:r>
            <a:r>
              <a:rPr dirty="0" err="1"/>
              <a:t>i</a:t>
            </a:r>
            <a:r>
              <a:rPr dirty="0"/>
              <a:t> </a:t>
            </a:r>
            <a:r>
              <a:rPr dirty="0" err="1"/>
              <a:t>förväg</a:t>
            </a:r>
            <a:r>
              <a:rPr dirty="0"/>
              <a:t> </a:t>
            </a:r>
            <a:r>
              <a:rPr dirty="0" err="1"/>
              <a:t>och</a:t>
            </a:r>
            <a:r>
              <a:rPr dirty="0"/>
              <a:t> du </a:t>
            </a:r>
            <a:r>
              <a:rPr dirty="0" err="1"/>
              <a:t>ska</a:t>
            </a:r>
            <a:r>
              <a:rPr dirty="0"/>
              <a:t> </a:t>
            </a:r>
            <a:r>
              <a:rPr dirty="0" err="1"/>
              <a:t>veta</a:t>
            </a:r>
            <a:r>
              <a:rPr dirty="0"/>
              <a:t> </a:t>
            </a:r>
            <a:r>
              <a:rPr dirty="0" err="1"/>
              <a:t>hur</a:t>
            </a:r>
            <a:r>
              <a:rPr dirty="0"/>
              <a:t> </a:t>
            </a:r>
            <a:r>
              <a:rPr dirty="0" err="1"/>
              <a:t>ditt</a:t>
            </a:r>
            <a:r>
              <a:rPr dirty="0"/>
              <a:t> </a:t>
            </a:r>
            <a:r>
              <a:rPr dirty="0" err="1"/>
              <a:t>bidrag</a:t>
            </a:r>
            <a:r>
              <a:rPr dirty="0"/>
              <a:t> </a:t>
            </a:r>
            <a:r>
              <a:rPr dirty="0" err="1"/>
              <a:t>påverkar</a:t>
            </a:r>
            <a:r>
              <a:rPr dirty="0"/>
              <a:t> </a:t>
            </a:r>
            <a:r>
              <a:rPr dirty="0" err="1"/>
              <a:t>vårt</a:t>
            </a:r>
            <a:r>
              <a:rPr dirty="0"/>
              <a:t> </a:t>
            </a:r>
            <a:r>
              <a:rPr dirty="0" err="1"/>
              <a:t>gemensamma</a:t>
            </a:r>
            <a:r>
              <a:rPr dirty="0"/>
              <a:t> </a:t>
            </a:r>
            <a:r>
              <a:rPr dirty="0" err="1"/>
              <a:t>resultat</a:t>
            </a:r>
            <a:r>
              <a:rPr dirty="0"/>
              <a:t> </a:t>
            </a:r>
          </a:p>
          <a:p>
            <a:pPr marL="228600" indent="-228600">
              <a:spcBef>
                <a:spcPts val="600"/>
              </a:spcBef>
              <a:buSzPct val="100000"/>
              <a:buChar char="•"/>
              <a:defRPr sz="1400">
                <a:latin typeface="Arial"/>
                <a:ea typeface="Arial"/>
                <a:cs typeface="Arial"/>
                <a:sym typeface="Arial"/>
              </a:defRPr>
            </a:pPr>
            <a:r>
              <a:rPr dirty="0"/>
              <a:t>Vi </a:t>
            </a:r>
            <a:r>
              <a:rPr dirty="0" err="1"/>
              <a:t>har</a:t>
            </a:r>
            <a:r>
              <a:rPr dirty="0"/>
              <a:t> </a:t>
            </a:r>
            <a:r>
              <a:rPr dirty="0" err="1"/>
              <a:t>fokus</a:t>
            </a:r>
            <a:r>
              <a:rPr dirty="0"/>
              <a:t> </a:t>
            </a:r>
            <a:r>
              <a:rPr dirty="0" err="1"/>
              <a:t>på</a:t>
            </a:r>
            <a:r>
              <a:rPr dirty="0"/>
              <a:t> risker </a:t>
            </a:r>
            <a:r>
              <a:rPr dirty="0" err="1"/>
              <a:t>där</a:t>
            </a:r>
            <a:r>
              <a:rPr dirty="0"/>
              <a:t> </a:t>
            </a:r>
            <a:r>
              <a:rPr dirty="0" err="1"/>
              <a:t>målet</a:t>
            </a:r>
            <a:r>
              <a:rPr dirty="0"/>
              <a:t> </a:t>
            </a:r>
            <a:r>
              <a:rPr dirty="0" err="1"/>
              <a:t>är</a:t>
            </a:r>
            <a:r>
              <a:rPr dirty="0"/>
              <a:t> </a:t>
            </a:r>
            <a:r>
              <a:rPr dirty="0" err="1"/>
              <a:t>att</a:t>
            </a:r>
            <a:r>
              <a:rPr dirty="0"/>
              <a:t> </a:t>
            </a:r>
            <a:r>
              <a:rPr dirty="0" err="1"/>
              <a:t>både</a:t>
            </a:r>
            <a:r>
              <a:rPr dirty="0"/>
              <a:t> </a:t>
            </a:r>
            <a:br>
              <a:rPr dirty="0"/>
            </a:br>
            <a:r>
              <a:rPr dirty="0" err="1"/>
              <a:t>på</a:t>
            </a:r>
            <a:r>
              <a:rPr dirty="0"/>
              <a:t> </a:t>
            </a:r>
            <a:r>
              <a:rPr dirty="0" err="1"/>
              <a:t>kort</a:t>
            </a:r>
            <a:r>
              <a:rPr dirty="0"/>
              <a:t> </a:t>
            </a:r>
            <a:r>
              <a:rPr dirty="0" err="1"/>
              <a:t>och</a:t>
            </a:r>
            <a:r>
              <a:rPr dirty="0"/>
              <a:t> </a:t>
            </a:r>
            <a:r>
              <a:rPr dirty="0" err="1"/>
              <a:t>lång</a:t>
            </a:r>
            <a:r>
              <a:rPr dirty="0"/>
              <a:t> </a:t>
            </a:r>
            <a:r>
              <a:rPr dirty="0" err="1"/>
              <a:t>sikt</a:t>
            </a:r>
            <a:r>
              <a:rPr dirty="0"/>
              <a:t> </a:t>
            </a:r>
            <a:r>
              <a:rPr dirty="0" err="1"/>
              <a:t>reducera</a:t>
            </a:r>
            <a:r>
              <a:rPr dirty="0"/>
              <a:t> </a:t>
            </a:r>
            <a:r>
              <a:rPr dirty="0" err="1"/>
              <a:t>skador</a:t>
            </a:r>
            <a:r>
              <a:rPr dirty="0"/>
              <a:t> </a:t>
            </a:r>
            <a:br>
              <a:rPr dirty="0"/>
            </a:br>
            <a:r>
              <a:rPr dirty="0" err="1"/>
              <a:t>och</a:t>
            </a:r>
            <a:r>
              <a:rPr dirty="0"/>
              <a:t> </a:t>
            </a:r>
            <a:r>
              <a:rPr dirty="0" err="1"/>
              <a:t>ohälsa</a:t>
            </a:r>
            <a:endParaRPr dirty="0"/>
          </a:p>
          <a:p>
            <a:pPr marL="228600" indent="-228600">
              <a:spcBef>
                <a:spcPts val="600"/>
              </a:spcBef>
              <a:buSzPct val="100000"/>
              <a:buChar char="•"/>
              <a:defRPr sz="1400">
                <a:latin typeface="Arial"/>
                <a:ea typeface="Arial"/>
                <a:cs typeface="Arial"/>
                <a:sym typeface="Arial"/>
              </a:defRPr>
            </a:pPr>
            <a:r>
              <a:rPr dirty="0"/>
              <a:t>Vi </a:t>
            </a:r>
            <a:r>
              <a:rPr dirty="0" err="1"/>
              <a:t>ser</a:t>
            </a:r>
            <a:r>
              <a:rPr dirty="0"/>
              <a:t> </a:t>
            </a:r>
            <a:r>
              <a:rPr dirty="0" err="1"/>
              <a:t>våra</a:t>
            </a:r>
            <a:r>
              <a:rPr dirty="0"/>
              <a:t> </a:t>
            </a:r>
            <a:r>
              <a:rPr dirty="0" err="1"/>
              <a:t>krav</a:t>
            </a:r>
            <a:r>
              <a:rPr dirty="0"/>
              <a:t> </a:t>
            </a:r>
            <a:r>
              <a:rPr dirty="0" err="1"/>
              <a:t>i</a:t>
            </a:r>
            <a:r>
              <a:rPr dirty="0"/>
              <a:t> </a:t>
            </a:r>
            <a:r>
              <a:rPr dirty="0" err="1"/>
              <a:t>upphandlingar</a:t>
            </a:r>
            <a:r>
              <a:rPr dirty="0"/>
              <a:t> </a:t>
            </a:r>
            <a:br>
              <a:rPr dirty="0"/>
            </a:br>
            <a:r>
              <a:rPr dirty="0" err="1"/>
              <a:t>som</a:t>
            </a:r>
            <a:r>
              <a:rPr dirty="0"/>
              <a:t> </a:t>
            </a:r>
            <a:r>
              <a:rPr dirty="0" err="1"/>
              <a:t>viktiga</a:t>
            </a:r>
            <a:r>
              <a:rPr dirty="0"/>
              <a:t> </a:t>
            </a:r>
            <a:r>
              <a:rPr dirty="0" err="1"/>
              <a:t>verktyg</a:t>
            </a:r>
            <a:r>
              <a:rPr dirty="0"/>
              <a:t> </a:t>
            </a:r>
            <a:r>
              <a:rPr dirty="0" err="1"/>
              <a:t>i</a:t>
            </a:r>
            <a:r>
              <a:rPr dirty="0"/>
              <a:t> </a:t>
            </a:r>
            <a:r>
              <a:rPr dirty="0" err="1"/>
              <a:t>vårt</a:t>
            </a:r>
            <a:r>
              <a:rPr dirty="0"/>
              <a:t> </a:t>
            </a:r>
            <a:r>
              <a:rPr dirty="0" err="1"/>
              <a:t>långsiktiga</a:t>
            </a:r>
            <a:r>
              <a:rPr dirty="0"/>
              <a:t> </a:t>
            </a:r>
            <a:br>
              <a:rPr dirty="0"/>
            </a:br>
            <a:r>
              <a:rPr dirty="0" err="1"/>
              <a:t>och</a:t>
            </a:r>
            <a:r>
              <a:rPr dirty="0"/>
              <a:t> </a:t>
            </a:r>
            <a:r>
              <a:rPr dirty="0" err="1"/>
              <a:t>förebyggande</a:t>
            </a:r>
            <a:r>
              <a:rPr dirty="0"/>
              <a:t> </a:t>
            </a:r>
            <a:r>
              <a:rPr dirty="0" err="1" smtClean="0"/>
              <a:t>arbete</a:t>
            </a:r>
            <a:endParaRPr lang="sv-SE" dirty="0" smtClean="0"/>
          </a:p>
          <a:p>
            <a:pPr marL="228600" indent="-228600">
              <a:spcBef>
                <a:spcPts val="600"/>
              </a:spcBef>
              <a:buSzPct val="100000"/>
              <a:buChar char="•"/>
              <a:defRPr sz="1400">
                <a:latin typeface="Arial"/>
                <a:ea typeface="Arial"/>
                <a:cs typeface="Arial"/>
                <a:sym typeface="Arial"/>
              </a:defRPr>
            </a:pPr>
            <a:r>
              <a:rPr lang="sv-SE" dirty="0" smtClean="0"/>
              <a:t>Vi ska välja hållbart ur ett miljöperspektiv.</a:t>
            </a:r>
            <a:endParaRPr dirty="0"/>
          </a:p>
        </p:txBody>
      </p:sp>
      <p:sp>
        <p:nvSpPr>
          <p:cNvPr id="743" name="Förenkla…"/>
          <p:cNvSpPr/>
          <p:nvPr/>
        </p:nvSpPr>
        <p:spPr>
          <a:xfrm>
            <a:off x="162641" y="4833535"/>
            <a:ext cx="4811813" cy="201348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spcBef>
                <a:spcPts val="600"/>
              </a:spcBef>
              <a:defRPr sz="1800" b="1">
                <a:latin typeface="Arial"/>
                <a:ea typeface="Arial"/>
                <a:cs typeface="Arial"/>
                <a:sym typeface="Arial"/>
              </a:defRPr>
            </a:pPr>
            <a:r>
              <a:rPr dirty="0" err="1"/>
              <a:t>Förenkla</a:t>
            </a:r>
            <a:endParaRPr b="0" dirty="0"/>
          </a:p>
          <a:p>
            <a:pPr marL="228600" indent="-228600">
              <a:spcBef>
                <a:spcPts val="600"/>
              </a:spcBef>
              <a:buSzPct val="100000"/>
              <a:buChar char="•"/>
              <a:defRPr sz="1400">
                <a:latin typeface="Arial"/>
                <a:ea typeface="Arial"/>
                <a:cs typeface="Arial"/>
                <a:sym typeface="Arial"/>
              </a:defRPr>
            </a:pPr>
            <a:r>
              <a:rPr dirty="0"/>
              <a:t>Vi </a:t>
            </a:r>
            <a:r>
              <a:rPr dirty="0" err="1"/>
              <a:t>har</a:t>
            </a:r>
            <a:r>
              <a:rPr dirty="0"/>
              <a:t> </a:t>
            </a:r>
            <a:r>
              <a:rPr dirty="0" err="1"/>
              <a:t>tydliga</a:t>
            </a:r>
            <a:r>
              <a:rPr dirty="0"/>
              <a:t> </a:t>
            </a:r>
            <a:r>
              <a:rPr dirty="0" err="1"/>
              <a:t>strukturer</a:t>
            </a:r>
            <a:r>
              <a:rPr dirty="0"/>
              <a:t>, </a:t>
            </a:r>
            <a:r>
              <a:rPr dirty="0" err="1"/>
              <a:t>metoder</a:t>
            </a:r>
            <a:r>
              <a:rPr dirty="0"/>
              <a:t> </a:t>
            </a:r>
            <a:r>
              <a:rPr dirty="0" err="1"/>
              <a:t>och</a:t>
            </a:r>
            <a:r>
              <a:rPr dirty="0"/>
              <a:t> </a:t>
            </a:r>
            <a:r>
              <a:rPr dirty="0" err="1"/>
              <a:t>verktyg</a:t>
            </a:r>
            <a:r>
              <a:rPr dirty="0"/>
              <a:t> </a:t>
            </a:r>
            <a:br>
              <a:rPr dirty="0"/>
            </a:br>
            <a:r>
              <a:rPr dirty="0" err="1"/>
              <a:t>som</a:t>
            </a:r>
            <a:r>
              <a:rPr dirty="0"/>
              <a:t> </a:t>
            </a:r>
            <a:r>
              <a:rPr dirty="0" err="1"/>
              <a:t>förenklar</a:t>
            </a:r>
            <a:r>
              <a:rPr dirty="0"/>
              <a:t> </a:t>
            </a:r>
            <a:r>
              <a:rPr dirty="0" err="1"/>
              <a:t>för</a:t>
            </a:r>
            <a:r>
              <a:rPr dirty="0"/>
              <a:t> </a:t>
            </a:r>
            <a:r>
              <a:rPr dirty="0" err="1"/>
              <a:t>oss</a:t>
            </a:r>
            <a:r>
              <a:rPr dirty="0"/>
              <a:t> </a:t>
            </a:r>
          </a:p>
          <a:p>
            <a:pPr marL="228600" indent="-228600">
              <a:spcBef>
                <a:spcPts val="600"/>
              </a:spcBef>
              <a:buSzPct val="100000"/>
              <a:buChar char="•"/>
              <a:defRPr sz="1400">
                <a:latin typeface="Arial"/>
                <a:ea typeface="Arial"/>
                <a:cs typeface="Arial"/>
                <a:sym typeface="Arial"/>
              </a:defRPr>
            </a:pPr>
            <a:r>
              <a:rPr dirty="0"/>
              <a:t>Vi </a:t>
            </a:r>
            <a:r>
              <a:rPr dirty="0" err="1"/>
              <a:t>ser</a:t>
            </a:r>
            <a:r>
              <a:rPr dirty="0"/>
              <a:t> till </a:t>
            </a:r>
            <a:r>
              <a:rPr dirty="0" err="1"/>
              <a:t>att</a:t>
            </a:r>
            <a:r>
              <a:rPr dirty="0"/>
              <a:t> </a:t>
            </a:r>
            <a:r>
              <a:rPr dirty="0" err="1"/>
              <a:t>miljö</a:t>
            </a:r>
            <a:r>
              <a:rPr dirty="0"/>
              <a:t>-, </a:t>
            </a:r>
            <a:r>
              <a:rPr dirty="0" err="1"/>
              <a:t>kvalitets</a:t>
            </a:r>
            <a:r>
              <a:rPr dirty="0"/>
              <a:t>- </a:t>
            </a:r>
            <a:r>
              <a:rPr dirty="0" err="1"/>
              <a:t>och</a:t>
            </a:r>
            <a:r>
              <a:rPr dirty="0"/>
              <a:t> </a:t>
            </a:r>
            <a:r>
              <a:rPr dirty="0" err="1"/>
              <a:t>arbets</a:t>
            </a:r>
            <a:r>
              <a:rPr dirty="0"/>
              <a:t>-</a:t>
            </a:r>
            <a:br>
              <a:rPr dirty="0"/>
            </a:br>
            <a:r>
              <a:rPr dirty="0" err="1"/>
              <a:t>miljöfrågor</a:t>
            </a:r>
            <a:r>
              <a:rPr dirty="0"/>
              <a:t> </a:t>
            </a:r>
            <a:r>
              <a:rPr dirty="0" err="1"/>
              <a:t>har</a:t>
            </a:r>
            <a:r>
              <a:rPr dirty="0"/>
              <a:t> </a:t>
            </a:r>
            <a:r>
              <a:rPr dirty="0" err="1"/>
              <a:t>en</a:t>
            </a:r>
            <a:r>
              <a:rPr dirty="0"/>
              <a:t> </a:t>
            </a:r>
            <a:r>
              <a:rPr dirty="0" err="1"/>
              <a:t>tydlig</a:t>
            </a:r>
            <a:r>
              <a:rPr dirty="0"/>
              <a:t> </a:t>
            </a:r>
            <a:r>
              <a:rPr dirty="0" err="1"/>
              <a:t>koppling</a:t>
            </a:r>
            <a:r>
              <a:rPr dirty="0"/>
              <a:t> till </a:t>
            </a:r>
            <a:br>
              <a:rPr dirty="0"/>
            </a:br>
            <a:r>
              <a:rPr dirty="0" err="1"/>
              <a:t>kärnverksamheten</a:t>
            </a:r>
            <a:r>
              <a:rPr dirty="0"/>
              <a:t> </a:t>
            </a:r>
          </a:p>
          <a:p>
            <a:pPr marL="228600" indent="-228600">
              <a:spcBef>
                <a:spcPts val="600"/>
              </a:spcBef>
              <a:buSzPct val="100000"/>
              <a:buChar char="•"/>
              <a:defRPr sz="1400">
                <a:latin typeface="Arial"/>
                <a:ea typeface="Arial"/>
                <a:cs typeface="Arial"/>
                <a:sym typeface="Arial"/>
              </a:defRPr>
            </a:pPr>
            <a:r>
              <a:rPr dirty="0"/>
              <a:t>Vi </a:t>
            </a:r>
            <a:r>
              <a:rPr dirty="0" err="1"/>
              <a:t>har</a:t>
            </a:r>
            <a:r>
              <a:rPr dirty="0"/>
              <a:t> </a:t>
            </a:r>
            <a:r>
              <a:rPr dirty="0" err="1"/>
              <a:t>ordning</a:t>
            </a:r>
            <a:r>
              <a:rPr dirty="0"/>
              <a:t> </a:t>
            </a:r>
            <a:r>
              <a:rPr dirty="0" err="1"/>
              <a:t>och</a:t>
            </a:r>
            <a:r>
              <a:rPr dirty="0"/>
              <a:t> </a:t>
            </a:r>
            <a:r>
              <a:rPr dirty="0" err="1"/>
              <a:t>reda</a:t>
            </a:r>
            <a:r>
              <a:rPr dirty="0"/>
              <a:t> </a:t>
            </a:r>
            <a:r>
              <a:rPr dirty="0" err="1"/>
              <a:t>på</a:t>
            </a:r>
            <a:r>
              <a:rPr dirty="0"/>
              <a:t> </a:t>
            </a:r>
            <a:r>
              <a:rPr dirty="0" err="1"/>
              <a:t>våra</a:t>
            </a:r>
            <a:r>
              <a:rPr dirty="0"/>
              <a:t> </a:t>
            </a:r>
            <a:r>
              <a:rPr dirty="0" err="1"/>
              <a:t>arbetsplatser</a:t>
            </a:r>
            <a:r>
              <a:rPr dirty="0"/>
              <a:t> </a:t>
            </a:r>
            <a:br>
              <a:rPr dirty="0"/>
            </a:br>
            <a:r>
              <a:rPr dirty="0" err="1"/>
              <a:t>och</a:t>
            </a:r>
            <a:r>
              <a:rPr dirty="0"/>
              <a:t> du </a:t>
            </a:r>
            <a:r>
              <a:rPr dirty="0" err="1"/>
              <a:t>ska</a:t>
            </a:r>
            <a:r>
              <a:rPr dirty="0"/>
              <a:t> </a:t>
            </a:r>
            <a:r>
              <a:rPr dirty="0" err="1"/>
              <a:t>alltid</a:t>
            </a:r>
            <a:r>
              <a:rPr dirty="0"/>
              <a:t> </a:t>
            </a:r>
            <a:r>
              <a:rPr dirty="0" err="1"/>
              <a:t>följa</a:t>
            </a:r>
            <a:r>
              <a:rPr dirty="0"/>
              <a:t> </a:t>
            </a:r>
            <a:r>
              <a:rPr dirty="0" err="1"/>
              <a:t>våra</a:t>
            </a:r>
            <a:r>
              <a:rPr dirty="0"/>
              <a:t> </a:t>
            </a:r>
            <a:r>
              <a:rPr dirty="0" err="1"/>
              <a:t>säkerhetsregler</a:t>
            </a:r>
            <a:endParaRPr dirty="0"/>
          </a:p>
        </p:txBody>
      </p:sp>
      <p:sp>
        <p:nvSpPr>
          <p:cNvPr id="744" name="Förbättra…"/>
          <p:cNvSpPr/>
          <p:nvPr/>
        </p:nvSpPr>
        <p:spPr>
          <a:xfrm>
            <a:off x="5268042" y="5044414"/>
            <a:ext cx="4811812" cy="161069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spcBef>
                <a:spcPts val="600"/>
              </a:spcBef>
              <a:defRPr sz="1800" b="1">
                <a:latin typeface="Arial"/>
                <a:ea typeface="Arial"/>
                <a:cs typeface="Arial"/>
                <a:sym typeface="Arial"/>
              </a:defRPr>
            </a:pPr>
            <a:r>
              <a:rPr dirty="0" err="1"/>
              <a:t>Förbättra</a:t>
            </a:r>
            <a:endParaRPr b="0" dirty="0"/>
          </a:p>
          <a:p>
            <a:pPr marL="228600" indent="-228600">
              <a:spcBef>
                <a:spcPts val="600"/>
              </a:spcBef>
              <a:buSzPct val="100000"/>
              <a:buChar char="•"/>
              <a:defRPr sz="1400">
                <a:latin typeface="Arial"/>
                <a:ea typeface="Arial"/>
                <a:cs typeface="Arial"/>
                <a:sym typeface="Arial"/>
              </a:defRPr>
            </a:pPr>
            <a:r>
              <a:rPr dirty="0"/>
              <a:t>Vi </a:t>
            </a:r>
            <a:r>
              <a:rPr dirty="0" err="1"/>
              <a:t>hjälps</a:t>
            </a:r>
            <a:r>
              <a:rPr dirty="0"/>
              <a:t> </a:t>
            </a:r>
            <a:r>
              <a:rPr dirty="0" err="1"/>
              <a:t>åt</a:t>
            </a:r>
            <a:r>
              <a:rPr dirty="0"/>
              <a:t> </a:t>
            </a:r>
            <a:r>
              <a:rPr dirty="0" err="1"/>
              <a:t>att</a:t>
            </a:r>
            <a:r>
              <a:rPr dirty="0"/>
              <a:t> </a:t>
            </a:r>
            <a:r>
              <a:rPr dirty="0" err="1"/>
              <a:t>förbättra</a:t>
            </a:r>
            <a:r>
              <a:rPr dirty="0"/>
              <a:t> OF </a:t>
            </a:r>
            <a:r>
              <a:rPr dirty="0" err="1" smtClean="0"/>
              <a:t>och</a:t>
            </a:r>
            <a:r>
              <a:rPr dirty="0" smtClean="0"/>
              <a:t> </a:t>
            </a:r>
            <a:r>
              <a:rPr dirty="0"/>
              <a:t>du </a:t>
            </a:r>
            <a:br>
              <a:rPr dirty="0"/>
            </a:br>
            <a:r>
              <a:rPr dirty="0" err="1"/>
              <a:t>är</a:t>
            </a:r>
            <a:r>
              <a:rPr dirty="0"/>
              <a:t> </a:t>
            </a:r>
            <a:r>
              <a:rPr dirty="0" err="1"/>
              <a:t>viktig</a:t>
            </a:r>
            <a:r>
              <a:rPr dirty="0"/>
              <a:t> </a:t>
            </a:r>
            <a:r>
              <a:rPr dirty="0" err="1"/>
              <a:t>för</a:t>
            </a:r>
            <a:r>
              <a:rPr dirty="0"/>
              <a:t> </a:t>
            </a:r>
            <a:r>
              <a:rPr dirty="0" err="1"/>
              <a:t>att</a:t>
            </a:r>
            <a:r>
              <a:rPr dirty="0"/>
              <a:t> vi </a:t>
            </a:r>
            <a:r>
              <a:rPr dirty="0" err="1"/>
              <a:t>ska</a:t>
            </a:r>
            <a:r>
              <a:rPr dirty="0"/>
              <a:t> </a:t>
            </a:r>
            <a:r>
              <a:rPr dirty="0" err="1"/>
              <a:t>lyckas</a:t>
            </a:r>
            <a:endParaRPr dirty="0"/>
          </a:p>
          <a:p>
            <a:pPr marL="228600" indent="-228600">
              <a:spcBef>
                <a:spcPts val="600"/>
              </a:spcBef>
              <a:buSzPct val="100000"/>
              <a:buChar char="•"/>
              <a:defRPr sz="1400">
                <a:latin typeface="Arial"/>
                <a:ea typeface="Arial"/>
                <a:cs typeface="Arial"/>
                <a:sym typeface="Arial"/>
              </a:defRPr>
            </a:pPr>
            <a:r>
              <a:rPr dirty="0"/>
              <a:t>Vi </a:t>
            </a:r>
            <a:r>
              <a:rPr dirty="0" err="1"/>
              <a:t>vill</a:t>
            </a:r>
            <a:r>
              <a:rPr dirty="0"/>
              <a:t> </a:t>
            </a:r>
            <a:r>
              <a:rPr dirty="0" err="1"/>
              <a:t>att</a:t>
            </a:r>
            <a:r>
              <a:rPr dirty="0"/>
              <a:t> du </a:t>
            </a:r>
            <a:r>
              <a:rPr dirty="0" err="1"/>
              <a:t>ska</a:t>
            </a:r>
            <a:r>
              <a:rPr dirty="0"/>
              <a:t> </a:t>
            </a:r>
            <a:r>
              <a:rPr dirty="0" err="1"/>
              <a:t>våga</a:t>
            </a:r>
            <a:r>
              <a:rPr dirty="0"/>
              <a:t> </a:t>
            </a:r>
            <a:r>
              <a:rPr dirty="0" err="1"/>
              <a:t>utmana</a:t>
            </a:r>
            <a:r>
              <a:rPr dirty="0"/>
              <a:t>; </a:t>
            </a:r>
            <a:br>
              <a:rPr dirty="0"/>
            </a:br>
            <a:r>
              <a:rPr dirty="0"/>
              <a:t>dig </a:t>
            </a:r>
            <a:r>
              <a:rPr dirty="0" err="1"/>
              <a:t>själv</a:t>
            </a:r>
            <a:r>
              <a:rPr dirty="0"/>
              <a:t>, </a:t>
            </a:r>
            <a:r>
              <a:rPr dirty="0" err="1"/>
              <a:t>oss</a:t>
            </a:r>
            <a:r>
              <a:rPr dirty="0"/>
              <a:t> </a:t>
            </a:r>
            <a:r>
              <a:rPr dirty="0" err="1"/>
              <a:t>och</a:t>
            </a:r>
            <a:r>
              <a:rPr dirty="0"/>
              <a:t> </a:t>
            </a:r>
            <a:r>
              <a:rPr dirty="0" err="1"/>
              <a:t>andra</a:t>
            </a:r>
            <a:r>
              <a:rPr dirty="0"/>
              <a:t>, </a:t>
            </a:r>
            <a:br>
              <a:rPr dirty="0"/>
            </a:br>
            <a:r>
              <a:rPr dirty="0"/>
              <a:t>till </a:t>
            </a:r>
            <a:r>
              <a:rPr dirty="0" err="1"/>
              <a:t>bättre</a:t>
            </a:r>
            <a:r>
              <a:rPr dirty="0"/>
              <a:t> </a:t>
            </a:r>
            <a:r>
              <a:rPr dirty="0" err="1"/>
              <a:t>lösningar</a:t>
            </a:r>
            <a:endParaRPr dirty="0"/>
          </a:p>
        </p:txBody>
      </p:sp>
      <p:sp>
        <p:nvSpPr>
          <p:cNvPr id="745" name="Verksamhetspolicy för OF Bygg…"/>
          <p:cNvSpPr/>
          <p:nvPr/>
        </p:nvSpPr>
        <p:spPr>
          <a:xfrm>
            <a:off x="1600256" y="70147"/>
            <a:ext cx="7832272" cy="10259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defRPr sz="3200" b="1">
                <a:latin typeface="Arial"/>
                <a:ea typeface="Arial"/>
                <a:cs typeface="Arial"/>
                <a:sym typeface="Arial"/>
              </a:defRPr>
            </a:pPr>
            <a:r>
              <a:rPr sz="2800" dirty="0"/>
              <a:t>Verksamhetspolicy för OF </a:t>
            </a:r>
            <a:r>
              <a:rPr sz="2800" dirty="0" smtClean="0"/>
              <a:t>Bygg</a:t>
            </a:r>
            <a:r>
              <a:rPr lang="sv-SE" sz="2800" dirty="0" smtClean="0"/>
              <a:t> &amp; OF Maskin</a:t>
            </a:r>
            <a:endParaRPr sz="2800" b="0" dirty="0"/>
          </a:p>
          <a:p>
            <a:pPr>
              <a:defRPr sz="3200">
                <a:latin typeface="Arial"/>
                <a:ea typeface="Arial"/>
                <a:cs typeface="Arial"/>
                <a:sym typeface="Arial"/>
              </a:defRPr>
            </a:pPr>
            <a:r>
              <a:rPr sz="2800" dirty="0"/>
              <a:t>- miljö, kvalitet, arbetsmiljö</a:t>
            </a:r>
            <a:r>
              <a:rPr dirty="0"/>
              <a:t> </a:t>
            </a:r>
          </a:p>
        </p:txBody>
      </p:sp>
      <p:sp>
        <p:nvSpPr>
          <p:cNvPr id="4" name="textruta 3"/>
          <p:cNvSpPr txBox="1"/>
          <p:nvPr/>
        </p:nvSpPr>
        <p:spPr>
          <a:xfrm>
            <a:off x="7020560" y="6568355"/>
            <a:ext cx="2969007"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sv-SE" dirty="0" smtClean="0"/>
              <a:t>Allt detta </a:t>
            </a:r>
            <a:r>
              <a:rPr lang="sv-SE" dirty="0"/>
              <a:t>uppnår vi genom </a:t>
            </a:r>
            <a:r>
              <a:rPr lang="sv-SE" b="1" dirty="0"/>
              <a:t>samråd och i medverkan</a:t>
            </a:r>
            <a:r>
              <a:rPr lang="sv-SE" dirty="0"/>
              <a:t> med våra arbetstagare genom MB-möten, Skyddskommitté, PC-möte, lagbasmöten mm.</a:t>
            </a:r>
          </a:p>
          <a:p>
            <a:r>
              <a:rPr lang="sv-SE" dirty="0"/>
              <a:t/>
            </a:r>
            <a:br>
              <a:rPr lang="sv-SE" dirty="0"/>
            </a:br>
            <a:endParaRPr kumimoji="0" lang="sv-SE" sz="1200" b="0" i="0" u="none" strike="noStrike" cap="none" spc="0" normalizeH="0" baseline="0" dirty="0">
              <a:ln>
                <a:noFill/>
              </a:ln>
              <a:solidFill>
                <a:srgbClr val="000000"/>
              </a:solidFill>
              <a:effectLst/>
              <a:uFillTx/>
              <a:latin typeface="Helvetica"/>
              <a:ea typeface="Helvetica"/>
              <a:cs typeface="Helvetica"/>
              <a:sym typeface="Helvetica"/>
            </a:endParaRP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330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330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TotalTime>
  <Words>357</Words>
  <Application>Microsoft Office PowerPoint</Application>
  <PresentationFormat>Anpassad</PresentationFormat>
  <Paragraphs>24</Paragraphs>
  <Slides>1</Slides>
  <Notes>1</Notes>
  <HiddenSlides>0</HiddenSlides>
  <MMClips>0</MMClips>
  <ScaleCrop>false</ScaleCrop>
  <HeadingPairs>
    <vt:vector size="6" baseType="variant">
      <vt:variant>
        <vt:lpstr>Använt teckensnitt</vt:lpstr>
      </vt:variant>
      <vt:variant>
        <vt:i4>13</vt:i4>
      </vt:variant>
      <vt:variant>
        <vt:lpstr>Tema</vt:lpstr>
      </vt:variant>
      <vt:variant>
        <vt:i4>1</vt:i4>
      </vt:variant>
      <vt:variant>
        <vt:lpstr>Bildrubriker</vt:lpstr>
      </vt:variant>
      <vt:variant>
        <vt:i4>1</vt:i4>
      </vt:variant>
    </vt:vector>
  </HeadingPairs>
  <TitlesOfParts>
    <vt:vector size="15" baseType="lpstr">
      <vt:lpstr>Arial</vt:lpstr>
      <vt:lpstr>Arial Narrow</vt:lpstr>
      <vt:lpstr>Calibri</vt:lpstr>
      <vt:lpstr>Gill Sans</vt:lpstr>
      <vt:lpstr>Helvetica</vt:lpstr>
      <vt:lpstr>Lucida Grande</vt:lpstr>
      <vt:lpstr>Myriad Pro</vt:lpstr>
      <vt:lpstr>Symbol</vt:lpstr>
      <vt:lpstr>Tahoma</vt:lpstr>
      <vt:lpstr>TheSans Light Caps</vt:lpstr>
      <vt:lpstr>TheSans Light Plain</vt:lpstr>
      <vt:lpstr>Times</vt:lpstr>
      <vt:lpstr>Times New Roman</vt:lpstr>
      <vt:lpstr>White</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Anna-Maria Nyström</dc:creator>
  <cp:lastModifiedBy>Eva Rännar</cp:lastModifiedBy>
  <cp:revision>6</cp:revision>
  <dcterms:modified xsi:type="dcterms:W3CDTF">2023-05-23T12:12:11Z</dcterms:modified>
</cp:coreProperties>
</file>